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8.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 id="2147483756" r:id="rId8"/>
    <p:sldMasterId id="2147483768" r:id="rId9"/>
    <p:sldMasterId id="2147483780" r:id="rId10"/>
    <p:sldMasterId id="2147483817" r:id="rId11"/>
    <p:sldMasterId id="2147483841" r:id="rId12"/>
    <p:sldMasterId id="2147483853" r:id="rId13"/>
    <p:sldMasterId id="2147483865" r:id="rId14"/>
    <p:sldMasterId id="2147483877" r:id="rId15"/>
    <p:sldMasterId id="2147483889" r:id="rId16"/>
    <p:sldMasterId id="2147483901" r:id="rId17"/>
    <p:sldMasterId id="2147483913" r:id="rId18"/>
  </p:sldMasterIdLst>
  <p:notesMasterIdLst>
    <p:notesMasterId r:id="rId62"/>
  </p:notesMasterIdLst>
  <p:sldIdLst>
    <p:sldId id="321" r:id="rId19"/>
    <p:sldId id="343" r:id="rId20"/>
    <p:sldId id="323" r:id="rId21"/>
    <p:sldId id="324" r:id="rId22"/>
    <p:sldId id="325" r:id="rId23"/>
    <p:sldId id="344" r:id="rId24"/>
    <p:sldId id="327" r:id="rId25"/>
    <p:sldId id="315" r:id="rId26"/>
    <p:sldId id="276" r:id="rId27"/>
    <p:sldId id="342" r:id="rId28"/>
    <p:sldId id="345" r:id="rId29"/>
    <p:sldId id="341" r:id="rId30"/>
    <p:sldId id="261" r:id="rId31"/>
    <p:sldId id="291" r:id="rId32"/>
    <p:sldId id="312" r:id="rId33"/>
    <p:sldId id="328" r:id="rId34"/>
    <p:sldId id="316" r:id="rId35"/>
    <p:sldId id="320" r:id="rId36"/>
    <p:sldId id="331" r:id="rId37"/>
    <p:sldId id="332" r:id="rId38"/>
    <p:sldId id="266" r:id="rId39"/>
    <p:sldId id="293" r:id="rId40"/>
    <p:sldId id="333" r:id="rId41"/>
    <p:sldId id="267" r:id="rId42"/>
    <p:sldId id="294" r:id="rId43"/>
    <p:sldId id="334" r:id="rId44"/>
    <p:sldId id="268" r:id="rId45"/>
    <p:sldId id="295" r:id="rId46"/>
    <p:sldId id="335" r:id="rId47"/>
    <p:sldId id="269" r:id="rId48"/>
    <p:sldId id="297" r:id="rId49"/>
    <p:sldId id="336" r:id="rId50"/>
    <p:sldId id="270" r:id="rId51"/>
    <p:sldId id="337" r:id="rId52"/>
    <p:sldId id="271" r:id="rId53"/>
    <p:sldId id="338" r:id="rId54"/>
    <p:sldId id="296" r:id="rId55"/>
    <p:sldId id="319" r:id="rId56"/>
    <p:sldId id="304" r:id="rId57"/>
    <p:sldId id="273" r:id="rId58"/>
    <p:sldId id="306" r:id="rId59"/>
    <p:sldId id="339" r:id="rId60"/>
    <p:sldId id="340"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0" autoAdjust="0"/>
    <p:restoredTop sz="74067" autoAdjust="0"/>
  </p:normalViewPr>
  <p:slideViewPr>
    <p:cSldViewPr>
      <p:cViewPr varScale="1">
        <p:scale>
          <a:sx n="55" d="100"/>
          <a:sy n="55" d="100"/>
        </p:scale>
        <p:origin x="1758"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7C3AB-5B92-4F14-9A42-DFA981BEC5B1}"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70B48FE5-7A1D-4B75-8D62-FC19207DEE77}">
      <dgm:prSet phldrT="[Text]"/>
      <dgm:spPr/>
      <dgm:t>
        <a:bodyPr/>
        <a:lstStyle/>
        <a:p>
          <a:r>
            <a:rPr lang="en-US" dirty="0" smtClean="0"/>
            <a:t>Violation of Natural Law</a:t>
          </a:r>
          <a:endParaRPr lang="en-US" dirty="0"/>
        </a:p>
      </dgm:t>
    </dgm:pt>
    <dgm:pt modelId="{A7D43637-4D0D-4209-B29D-5F96F0CA1E09}" type="parTrans" cxnId="{003D1DE1-01AD-49E8-9D1E-CE6E9DCAF040}">
      <dgm:prSet/>
      <dgm:spPr/>
      <dgm:t>
        <a:bodyPr/>
        <a:lstStyle/>
        <a:p>
          <a:endParaRPr lang="en-US"/>
        </a:p>
      </dgm:t>
    </dgm:pt>
    <dgm:pt modelId="{436EE75C-6BAE-4CB0-9E0A-9B77F082A462}" type="sibTrans" cxnId="{003D1DE1-01AD-49E8-9D1E-CE6E9DCAF040}">
      <dgm:prSet/>
      <dgm:spPr/>
      <dgm:t>
        <a:bodyPr/>
        <a:lstStyle/>
        <a:p>
          <a:endParaRPr lang="en-US"/>
        </a:p>
      </dgm:t>
    </dgm:pt>
    <dgm:pt modelId="{D9505EAC-4C7A-4E09-ABCB-596FC24E2BFF}">
      <dgm:prSet phldrT="[Text]"/>
      <dgm:spPr/>
      <dgm:t>
        <a:bodyPr/>
        <a:lstStyle/>
        <a:p>
          <a:r>
            <a:rPr lang="en-US" dirty="0" smtClean="0"/>
            <a:t>Enervation</a:t>
          </a:r>
          <a:endParaRPr lang="en-US" dirty="0"/>
        </a:p>
      </dgm:t>
    </dgm:pt>
    <dgm:pt modelId="{743B5EC1-FBCA-4ACE-86AD-6E6DA3ACB377}" type="parTrans" cxnId="{7E77CD8D-C505-4E82-8911-AD816E35ECC0}">
      <dgm:prSet/>
      <dgm:spPr/>
      <dgm:t>
        <a:bodyPr/>
        <a:lstStyle/>
        <a:p>
          <a:endParaRPr lang="en-US"/>
        </a:p>
      </dgm:t>
    </dgm:pt>
    <dgm:pt modelId="{CC941426-505E-4D9C-8C51-CF809DEEF2E2}" type="sibTrans" cxnId="{7E77CD8D-C505-4E82-8911-AD816E35ECC0}">
      <dgm:prSet/>
      <dgm:spPr/>
      <dgm:t>
        <a:bodyPr/>
        <a:lstStyle/>
        <a:p>
          <a:endParaRPr lang="en-US"/>
        </a:p>
      </dgm:t>
    </dgm:pt>
    <dgm:pt modelId="{3E854810-D623-4601-ADC1-5AD08E4378F9}">
      <dgm:prSet phldrT="[Text]"/>
      <dgm:spPr/>
      <dgm:t>
        <a:bodyPr/>
        <a:lstStyle/>
        <a:p>
          <a:r>
            <a:rPr lang="en-US" dirty="0" smtClean="0"/>
            <a:t>Faulty Elimination</a:t>
          </a:r>
          <a:endParaRPr lang="en-US" dirty="0"/>
        </a:p>
      </dgm:t>
    </dgm:pt>
    <dgm:pt modelId="{1CB1F306-768B-4811-89EB-06327365EC23}" type="parTrans" cxnId="{3E3DCA90-358C-4889-B933-25EBA3365CA3}">
      <dgm:prSet/>
      <dgm:spPr/>
      <dgm:t>
        <a:bodyPr/>
        <a:lstStyle/>
        <a:p>
          <a:endParaRPr lang="en-US"/>
        </a:p>
      </dgm:t>
    </dgm:pt>
    <dgm:pt modelId="{6E898332-4646-4F20-BBF5-B678E3C427B2}" type="sibTrans" cxnId="{3E3DCA90-358C-4889-B933-25EBA3365CA3}">
      <dgm:prSet/>
      <dgm:spPr/>
      <dgm:t>
        <a:bodyPr/>
        <a:lstStyle/>
        <a:p>
          <a:endParaRPr lang="en-US"/>
        </a:p>
      </dgm:t>
    </dgm:pt>
    <dgm:pt modelId="{9454107F-D639-4B95-9727-9F7709317329}">
      <dgm:prSet phldrT="[Text]"/>
      <dgm:spPr/>
      <dgm:t>
        <a:bodyPr/>
        <a:lstStyle/>
        <a:p>
          <a:r>
            <a:rPr lang="en-US" dirty="0" smtClean="0"/>
            <a:t>Toxemia</a:t>
          </a:r>
          <a:endParaRPr lang="en-US" dirty="0"/>
        </a:p>
      </dgm:t>
    </dgm:pt>
    <dgm:pt modelId="{55D90D1A-74A0-4600-917E-D15E19723470}" type="parTrans" cxnId="{85B022F4-E519-43EA-8532-C28EE03CD034}">
      <dgm:prSet/>
      <dgm:spPr/>
      <dgm:t>
        <a:bodyPr/>
        <a:lstStyle/>
        <a:p>
          <a:endParaRPr lang="en-US"/>
        </a:p>
      </dgm:t>
    </dgm:pt>
    <dgm:pt modelId="{1EBA9FD4-0F7F-473B-AFAE-24873CF9FF0D}" type="sibTrans" cxnId="{85B022F4-E519-43EA-8532-C28EE03CD034}">
      <dgm:prSet/>
      <dgm:spPr/>
      <dgm:t>
        <a:bodyPr/>
        <a:lstStyle/>
        <a:p>
          <a:endParaRPr lang="en-US"/>
        </a:p>
      </dgm:t>
    </dgm:pt>
    <dgm:pt modelId="{377740D0-ECF1-4C78-B413-88D2D5D5019D}">
      <dgm:prSet phldrT="[Text]"/>
      <dgm:spPr/>
      <dgm:t>
        <a:bodyPr/>
        <a:lstStyle/>
        <a:p>
          <a:r>
            <a:rPr lang="en-US" dirty="0" smtClean="0"/>
            <a:t>Disease Symptoms</a:t>
          </a:r>
          <a:endParaRPr lang="en-US" dirty="0"/>
        </a:p>
      </dgm:t>
    </dgm:pt>
    <dgm:pt modelId="{6F1F94AB-491A-45E1-B952-D46C054DD13C}" type="parTrans" cxnId="{79284D24-5C03-4C52-A128-1B8DF5DD4E0A}">
      <dgm:prSet/>
      <dgm:spPr/>
      <dgm:t>
        <a:bodyPr/>
        <a:lstStyle/>
        <a:p>
          <a:endParaRPr lang="en-US"/>
        </a:p>
      </dgm:t>
    </dgm:pt>
    <dgm:pt modelId="{B547DEF9-0CEB-4E93-96DF-BF9AE9AF3B6C}" type="sibTrans" cxnId="{79284D24-5C03-4C52-A128-1B8DF5DD4E0A}">
      <dgm:prSet/>
      <dgm:spPr/>
      <dgm:t>
        <a:bodyPr/>
        <a:lstStyle/>
        <a:p>
          <a:endParaRPr lang="en-US"/>
        </a:p>
      </dgm:t>
    </dgm:pt>
    <dgm:pt modelId="{DBBA1DCF-F4ED-4B65-B2FB-45B2D93719A5}" type="pres">
      <dgm:prSet presAssocID="{7467C3AB-5B92-4F14-9A42-DFA981BEC5B1}" presName="cycle" presStyleCnt="0">
        <dgm:presLayoutVars>
          <dgm:dir/>
          <dgm:resizeHandles val="exact"/>
        </dgm:presLayoutVars>
      </dgm:prSet>
      <dgm:spPr/>
      <dgm:t>
        <a:bodyPr/>
        <a:lstStyle/>
        <a:p>
          <a:endParaRPr lang="en-US"/>
        </a:p>
      </dgm:t>
    </dgm:pt>
    <dgm:pt modelId="{AFB81DF8-6A5C-47E1-960F-DFA88440BA9E}" type="pres">
      <dgm:prSet presAssocID="{70B48FE5-7A1D-4B75-8D62-FC19207DEE77}" presName="node" presStyleLbl="node1" presStyleIdx="0" presStyleCnt="5">
        <dgm:presLayoutVars>
          <dgm:bulletEnabled val="1"/>
        </dgm:presLayoutVars>
      </dgm:prSet>
      <dgm:spPr/>
      <dgm:t>
        <a:bodyPr/>
        <a:lstStyle/>
        <a:p>
          <a:endParaRPr lang="en-US"/>
        </a:p>
      </dgm:t>
    </dgm:pt>
    <dgm:pt modelId="{EC070508-213B-4769-B9AA-A580C85FD086}" type="pres">
      <dgm:prSet presAssocID="{70B48FE5-7A1D-4B75-8D62-FC19207DEE77}" presName="spNode" presStyleCnt="0"/>
      <dgm:spPr/>
    </dgm:pt>
    <dgm:pt modelId="{1C7AB529-1119-4866-B074-7CFF627EACC6}" type="pres">
      <dgm:prSet presAssocID="{436EE75C-6BAE-4CB0-9E0A-9B77F082A462}" presName="sibTrans" presStyleLbl="sibTrans1D1" presStyleIdx="0" presStyleCnt="5"/>
      <dgm:spPr/>
      <dgm:t>
        <a:bodyPr/>
        <a:lstStyle/>
        <a:p>
          <a:endParaRPr lang="en-US"/>
        </a:p>
      </dgm:t>
    </dgm:pt>
    <dgm:pt modelId="{757A7DF5-E24D-40CB-A372-7F4757AC9FA1}" type="pres">
      <dgm:prSet presAssocID="{D9505EAC-4C7A-4E09-ABCB-596FC24E2BFF}" presName="node" presStyleLbl="node1" presStyleIdx="1" presStyleCnt="5">
        <dgm:presLayoutVars>
          <dgm:bulletEnabled val="1"/>
        </dgm:presLayoutVars>
      </dgm:prSet>
      <dgm:spPr/>
      <dgm:t>
        <a:bodyPr/>
        <a:lstStyle/>
        <a:p>
          <a:endParaRPr lang="en-US"/>
        </a:p>
      </dgm:t>
    </dgm:pt>
    <dgm:pt modelId="{EEDC475D-4479-46B2-A9EA-26A57D267252}" type="pres">
      <dgm:prSet presAssocID="{D9505EAC-4C7A-4E09-ABCB-596FC24E2BFF}" presName="spNode" presStyleCnt="0"/>
      <dgm:spPr/>
    </dgm:pt>
    <dgm:pt modelId="{13D56243-0BCA-4443-81BD-342337C364D3}" type="pres">
      <dgm:prSet presAssocID="{CC941426-505E-4D9C-8C51-CF809DEEF2E2}" presName="sibTrans" presStyleLbl="sibTrans1D1" presStyleIdx="1" presStyleCnt="5"/>
      <dgm:spPr/>
      <dgm:t>
        <a:bodyPr/>
        <a:lstStyle/>
        <a:p>
          <a:endParaRPr lang="en-US"/>
        </a:p>
      </dgm:t>
    </dgm:pt>
    <dgm:pt modelId="{ABBF48BA-2DB5-4DC5-A345-70606EFA42D4}" type="pres">
      <dgm:prSet presAssocID="{3E854810-D623-4601-ADC1-5AD08E4378F9}" presName="node" presStyleLbl="node1" presStyleIdx="2" presStyleCnt="5">
        <dgm:presLayoutVars>
          <dgm:bulletEnabled val="1"/>
        </dgm:presLayoutVars>
      </dgm:prSet>
      <dgm:spPr/>
      <dgm:t>
        <a:bodyPr/>
        <a:lstStyle/>
        <a:p>
          <a:endParaRPr lang="en-US"/>
        </a:p>
      </dgm:t>
    </dgm:pt>
    <dgm:pt modelId="{3453CC04-6128-4EA0-B20A-7E3934D9636F}" type="pres">
      <dgm:prSet presAssocID="{3E854810-D623-4601-ADC1-5AD08E4378F9}" presName="spNode" presStyleCnt="0"/>
      <dgm:spPr/>
    </dgm:pt>
    <dgm:pt modelId="{A9BCCA9B-B11F-4628-A28E-A09EA9C9BDBA}" type="pres">
      <dgm:prSet presAssocID="{6E898332-4646-4F20-BBF5-B678E3C427B2}" presName="sibTrans" presStyleLbl="sibTrans1D1" presStyleIdx="2" presStyleCnt="5"/>
      <dgm:spPr/>
      <dgm:t>
        <a:bodyPr/>
        <a:lstStyle/>
        <a:p>
          <a:endParaRPr lang="en-US"/>
        </a:p>
      </dgm:t>
    </dgm:pt>
    <dgm:pt modelId="{158EFB98-AE77-4250-8AD7-4021FDF4AD0B}" type="pres">
      <dgm:prSet presAssocID="{9454107F-D639-4B95-9727-9F7709317329}" presName="node" presStyleLbl="node1" presStyleIdx="3" presStyleCnt="5">
        <dgm:presLayoutVars>
          <dgm:bulletEnabled val="1"/>
        </dgm:presLayoutVars>
      </dgm:prSet>
      <dgm:spPr/>
      <dgm:t>
        <a:bodyPr/>
        <a:lstStyle/>
        <a:p>
          <a:endParaRPr lang="en-US"/>
        </a:p>
      </dgm:t>
    </dgm:pt>
    <dgm:pt modelId="{74DB861C-2DB5-4B00-A1CE-4F286F41013F}" type="pres">
      <dgm:prSet presAssocID="{9454107F-D639-4B95-9727-9F7709317329}" presName="spNode" presStyleCnt="0"/>
      <dgm:spPr/>
    </dgm:pt>
    <dgm:pt modelId="{A3BBEB1E-E201-438A-9ECF-6C6FC5CB82D7}" type="pres">
      <dgm:prSet presAssocID="{1EBA9FD4-0F7F-473B-AFAE-24873CF9FF0D}" presName="sibTrans" presStyleLbl="sibTrans1D1" presStyleIdx="3" presStyleCnt="5"/>
      <dgm:spPr/>
      <dgm:t>
        <a:bodyPr/>
        <a:lstStyle/>
        <a:p>
          <a:endParaRPr lang="en-US"/>
        </a:p>
      </dgm:t>
    </dgm:pt>
    <dgm:pt modelId="{8AC30F3E-DB6C-4BAA-8CFC-EE2229A2B821}" type="pres">
      <dgm:prSet presAssocID="{377740D0-ECF1-4C78-B413-88D2D5D5019D}" presName="node" presStyleLbl="node1" presStyleIdx="4" presStyleCnt="5">
        <dgm:presLayoutVars>
          <dgm:bulletEnabled val="1"/>
        </dgm:presLayoutVars>
      </dgm:prSet>
      <dgm:spPr/>
      <dgm:t>
        <a:bodyPr/>
        <a:lstStyle/>
        <a:p>
          <a:endParaRPr lang="en-US"/>
        </a:p>
      </dgm:t>
    </dgm:pt>
    <dgm:pt modelId="{2120CB65-1B5F-4CE0-8756-60030203BC50}" type="pres">
      <dgm:prSet presAssocID="{377740D0-ECF1-4C78-B413-88D2D5D5019D}" presName="spNode" presStyleCnt="0"/>
      <dgm:spPr/>
    </dgm:pt>
    <dgm:pt modelId="{02462117-3E82-4CAF-8397-D6A2506501AE}" type="pres">
      <dgm:prSet presAssocID="{B547DEF9-0CEB-4E93-96DF-BF9AE9AF3B6C}" presName="sibTrans" presStyleLbl="sibTrans1D1" presStyleIdx="4" presStyleCnt="5"/>
      <dgm:spPr/>
      <dgm:t>
        <a:bodyPr/>
        <a:lstStyle/>
        <a:p>
          <a:endParaRPr lang="en-US"/>
        </a:p>
      </dgm:t>
    </dgm:pt>
  </dgm:ptLst>
  <dgm:cxnLst>
    <dgm:cxn modelId="{C50DB77F-3BA3-428D-A16D-83F91393F321}" type="presOf" srcId="{70B48FE5-7A1D-4B75-8D62-FC19207DEE77}" destId="{AFB81DF8-6A5C-47E1-960F-DFA88440BA9E}" srcOrd="0" destOrd="0" presId="urn:microsoft.com/office/officeart/2005/8/layout/cycle5"/>
    <dgm:cxn modelId="{3E3DCA90-358C-4889-B933-25EBA3365CA3}" srcId="{7467C3AB-5B92-4F14-9A42-DFA981BEC5B1}" destId="{3E854810-D623-4601-ADC1-5AD08E4378F9}" srcOrd="2" destOrd="0" parTransId="{1CB1F306-768B-4811-89EB-06327365EC23}" sibTransId="{6E898332-4646-4F20-BBF5-B678E3C427B2}"/>
    <dgm:cxn modelId="{3874EFFD-3A09-4325-B4DC-C184854BD2BE}" type="presOf" srcId="{7467C3AB-5B92-4F14-9A42-DFA981BEC5B1}" destId="{DBBA1DCF-F4ED-4B65-B2FB-45B2D93719A5}" srcOrd="0" destOrd="0" presId="urn:microsoft.com/office/officeart/2005/8/layout/cycle5"/>
    <dgm:cxn modelId="{77DE91E9-B645-4C89-B62D-C853DE435F68}" type="presOf" srcId="{D9505EAC-4C7A-4E09-ABCB-596FC24E2BFF}" destId="{757A7DF5-E24D-40CB-A372-7F4757AC9FA1}" srcOrd="0" destOrd="0" presId="urn:microsoft.com/office/officeart/2005/8/layout/cycle5"/>
    <dgm:cxn modelId="{556D509C-FAC7-467B-9DF8-4DCF77E25ACB}" type="presOf" srcId="{CC941426-505E-4D9C-8C51-CF809DEEF2E2}" destId="{13D56243-0BCA-4443-81BD-342337C364D3}" srcOrd="0" destOrd="0" presId="urn:microsoft.com/office/officeart/2005/8/layout/cycle5"/>
    <dgm:cxn modelId="{D2E3C6EA-4585-4BFE-AE5C-F5DFFB8E7916}" type="presOf" srcId="{9454107F-D639-4B95-9727-9F7709317329}" destId="{158EFB98-AE77-4250-8AD7-4021FDF4AD0B}" srcOrd="0" destOrd="0" presId="urn:microsoft.com/office/officeart/2005/8/layout/cycle5"/>
    <dgm:cxn modelId="{8E594649-3DA5-4946-9474-A8FF325D59CE}" type="presOf" srcId="{436EE75C-6BAE-4CB0-9E0A-9B77F082A462}" destId="{1C7AB529-1119-4866-B074-7CFF627EACC6}" srcOrd="0" destOrd="0" presId="urn:microsoft.com/office/officeart/2005/8/layout/cycle5"/>
    <dgm:cxn modelId="{7E77CD8D-C505-4E82-8911-AD816E35ECC0}" srcId="{7467C3AB-5B92-4F14-9A42-DFA981BEC5B1}" destId="{D9505EAC-4C7A-4E09-ABCB-596FC24E2BFF}" srcOrd="1" destOrd="0" parTransId="{743B5EC1-FBCA-4ACE-86AD-6E6DA3ACB377}" sibTransId="{CC941426-505E-4D9C-8C51-CF809DEEF2E2}"/>
    <dgm:cxn modelId="{78BC818C-C926-4BB8-835B-64C9EC532C88}" type="presOf" srcId="{6E898332-4646-4F20-BBF5-B678E3C427B2}" destId="{A9BCCA9B-B11F-4628-A28E-A09EA9C9BDBA}" srcOrd="0" destOrd="0" presId="urn:microsoft.com/office/officeart/2005/8/layout/cycle5"/>
    <dgm:cxn modelId="{79284D24-5C03-4C52-A128-1B8DF5DD4E0A}" srcId="{7467C3AB-5B92-4F14-9A42-DFA981BEC5B1}" destId="{377740D0-ECF1-4C78-B413-88D2D5D5019D}" srcOrd="4" destOrd="0" parTransId="{6F1F94AB-491A-45E1-B952-D46C054DD13C}" sibTransId="{B547DEF9-0CEB-4E93-96DF-BF9AE9AF3B6C}"/>
    <dgm:cxn modelId="{41CF8211-AE33-48C7-AF66-06B385CA4368}" type="presOf" srcId="{377740D0-ECF1-4C78-B413-88D2D5D5019D}" destId="{8AC30F3E-DB6C-4BAA-8CFC-EE2229A2B821}" srcOrd="0" destOrd="0" presId="urn:microsoft.com/office/officeart/2005/8/layout/cycle5"/>
    <dgm:cxn modelId="{CB8DB774-506E-4205-A347-10A0C6DFAB31}" type="presOf" srcId="{3E854810-D623-4601-ADC1-5AD08E4378F9}" destId="{ABBF48BA-2DB5-4DC5-A345-70606EFA42D4}" srcOrd="0" destOrd="0" presId="urn:microsoft.com/office/officeart/2005/8/layout/cycle5"/>
    <dgm:cxn modelId="{003D1DE1-01AD-49E8-9D1E-CE6E9DCAF040}" srcId="{7467C3AB-5B92-4F14-9A42-DFA981BEC5B1}" destId="{70B48FE5-7A1D-4B75-8D62-FC19207DEE77}" srcOrd="0" destOrd="0" parTransId="{A7D43637-4D0D-4209-B29D-5F96F0CA1E09}" sibTransId="{436EE75C-6BAE-4CB0-9E0A-9B77F082A462}"/>
    <dgm:cxn modelId="{C13D1422-A97C-4D8B-A5F8-1B39C04F60B0}" type="presOf" srcId="{1EBA9FD4-0F7F-473B-AFAE-24873CF9FF0D}" destId="{A3BBEB1E-E201-438A-9ECF-6C6FC5CB82D7}" srcOrd="0" destOrd="0" presId="urn:microsoft.com/office/officeart/2005/8/layout/cycle5"/>
    <dgm:cxn modelId="{85B022F4-E519-43EA-8532-C28EE03CD034}" srcId="{7467C3AB-5B92-4F14-9A42-DFA981BEC5B1}" destId="{9454107F-D639-4B95-9727-9F7709317329}" srcOrd="3" destOrd="0" parTransId="{55D90D1A-74A0-4600-917E-D15E19723470}" sibTransId="{1EBA9FD4-0F7F-473B-AFAE-24873CF9FF0D}"/>
    <dgm:cxn modelId="{526CA71F-C254-4C91-865D-4A3CBCFE016F}" type="presOf" srcId="{B547DEF9-0CEB-4E93-96DF-BF9AE9AF3B6C}" destId="{02462117-3E82-4CAF-8397-D6A2506501AE}" srcOrd="0" destOrd="0" presId="urn:microsoft.com/office/officeart/2005/8/layout/cycle5"/>
    <dgm:cxn modelId="{4BF5EC10-0421-4EDA-9CFD-E0CFC521D2BE}" type="presParOf" srcId="{DBBA1DCF-F4ED-4B65-B2FB-45B2D93719A5}" destId="{AFB81DF8-6A5C-47E1-960F-DFA88440BA9E}" srcOrd="0" destOrd="0" presId="urn:microsoft.com/office/officeart/2005/8/layout/cycle5"/>
    <dgm:cxn modelId="{2B14302D-D10A-4154-97E0-82CF8FD31441}" type="presParOf" srcId="{DBBA1DCF-F4ED-4B65-B2FB-45B2D93719A5}" destId="{EC070508-213B-4769-B9AA-A580C85FD086}" srcOrd="1" destOrd="0" presId="urn:microsoft.com/office/officeart/2005/8/layout/cycle5"/>
    <dgm:cxn modelId="{DE76C921-C1D7-46E5-8448-D128420641B8}" type="presParOf" srcId="{DBBA1DCF-F4ED-4B65-B2FB-45B2D93719A5}" destId="{1C7AB529-1119-4866-B074-7CFF627EACC6}" srcOrd="2" destOrd="0" presId="urn:microsoft.com/office/officeart/2005/8/layout/cycle5"/>
    <dgm:cxn modelId="{7D089D9B-03B9-489D-9307-980333E32088}" type="presParOf" srcId="{DBBA1DCF-F4ED-4B65-B2FB-45B2D93719A5}" destId="{757A7DF5-E24D-40CB-A372-7F4757AC9FA1}" srcOrd="3" destOrd="0" presId="urn:microsoft.com/office/officeart/2005/8/layout/cycle5"/>
    <dgm:cxn modelId="{8276BFC4-180E-4CA9-A675-DED8D7DBCBDC}" type="presParOf" srcId="{DBBA1DCF-F4ED-4B65-B2FB-45B2D93719A5}" destId="{EEDC475D-4479-46B2-A9EA-26A57D267252}" srcOrd="4" destOrd="0" presId="urn:microsoft.com/office/officeart/2005/8/layout/cycle5"/>
    <dgm:cxn modelId="{D3980B2B-9706-4A16-A8DC-AF0D2E6BC778}" type="presParOf" srcId="{DBBA1DCF-F4ED-4B65-B2FB-45B2D93719A5}" destId="{13D56243-0BCA-4443-81BD-342337C364D3}" srcOrd="5" destOrd="0" presId="urn:microsoft.com/office/officeart/2005/8/layout/cycle5"/>
    <dgm:cxn modelId="{71B9330B-96BA-423F-A888-B83C173BEEA2}" type="presParOf" srcId="{DBBA1DCF-F4ED-4B65-B2FB-45B2D93719A5}" destId="{ABBF48BA-2DB5-4DC5-A345-70606EFA42D4}" srcOrd="6" destOrd="0" presId="urn:microsoft.com/office/officeart/2005/8/layout/cycle5"/>
    <dgm:cxn modelId="{CC04BF4B-E421-4F83-AC7A-4839DE6D479C}" type="presParOf" srcId="{DBBA1DCF-F4ED-4B65-B2FB-45B2D93719A5}" destId="{3453CC04-6128-4EA0-B20A-7E3934D9636F}" srcOrd="7" destOrd="0" presId="urn:microsoft.com/office/officeart/2005/8/layout/cycle5"/>
    <dgm:cxn modelId="{1ABB6661-964F-4C6A-98F1-F39C4B1326DA}" type="presParOf" srcId="{DBBA1DCF-F4ED-4B65-B2FB-45B2D93719A5}" destId="{A9BCCA9B-B11F-4628-A28E-A09EA9C9BDBA}" srcOrd="8" destOrd="0" presId="urn:microsoft.com/office/officeart/2005/8/layout/cycle5"/>
    <dgm:cxn modelId="{D6078DB6-6931-4361-A6F6-A007F563F6A5}" type="presParOf" srcId="{DBBA1DCF-F4ED-4B65-B2FB-45B2D93719A5}" destId="{158EFB98-AE77-4250-8AD7-4021FDF4AD0B}" srcOrd="9" destOrd="0" presId="urn:microsoft.com/office/officeart/2005/8/layout/cycle5"/>
    <dgm:cxn modelId="{3BE8EA3A-352F-45AF-9B23-93A95549EB71}" type="presParOf" srcId="{DBBA1DCF-F4ED-4B65-B2FB-45B2D93719A5}" destId="{74DB861C-2DB5-4B00-A1CE-4F286F41013F}" srcOrd="10" destOrd="0" presId="urn:microsoft.com/office/officeart/2005/8/layout/cycle5"/>
    <dgm:cxn modelId="{EAB271D1-808C-4175-9A02-AB2A9201293A}" type="presParOf" srcId="{DBBA1DCF-F4ED-4B65-B2FB-45B2D93719A5}" destId="{A3BBEB1E-E201-438A-9ECF-6C6FC5CB82D7}" srcOrd="11" destOrd="0" presId="urn:microsoft.com/office/officeart/2005/8/layout/cycle5"/>
    <dgm:cxn modelId="{4C86AE9D-C67D-47C5-9A53-95132F77C595}" type="presParOf" srcId="{DBBA1DCF-F4ED-4B65-B2FB-45B2D93719A5}" destId="{8AC30F3E-DB6C-4BAA-8CFC-EE2229A2B821}" srcOrd="12" destOrd="0" presId="urn:microsoft.com/office/officeart/2005/8/layout/cycle5"/>
    <dgm:cxn modelId="{F6167270-DFE6-49F9-94E2-D7325F809A1F}" type="presParOf" srcId="{DBBA1DCF-F4ED-4B65-B2FB-45B2D93719A5}" destId="{2120CB65-1B5F-4CE0-8756-60030203BC50}" srcOrd="13" destOrd="0" presId="urn:microsoft.com/office/officeart/2005/8/layout/cycle5"/>
    <dgm:cxn modelId="{5A0C72EE-EED2-4B96-90E6-F77BB8B67A93}" type="presParOf" srcId="{DBBA1DCF-F4ED-4B65-B2FB-45B2D93719A5}" destId="{02462117-3E82-4CAF-8397-D6A2506501AE}"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750ABB-3D54-461D-BF1C-C51E63C72B5A}" type="datetimeFigureOut">
              <a:rPr lang="en-US" smtClean="0"/>
              <a:t>10/5/2013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22F66A-9D8D-498E-AC6E-E58E4FA04529}" type="slidenum">
              <a:rPr lang="en-US" smtClean="0"/>
              <a:t>‹#›</a:t>
            </a:fld>
            <a:endParaRPr lang="en-US"/>
          </a:p>
        </p:txBody>
      </p:sp>
    </p:spTree>
    <p:extLst>
      <p:ext uri="{BB962C8B-B14F-4D97-AF65-F5344CB8AC3E}">
        <p14:creationId xmlns:p14="http://schemas.microsoft.com/office/powerpoint/2010/main" val="2541281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wholegrainsbureau.ca/utilities/glossary.html#phytochemical" TargetMode="External"/><Relationship Id="rId3" Type="http://schemas.openxmlformats.org/officeDocument/2006/relationships/hyperlink" Target="http://www.wholegrainsbureau.ca/utilities/glossary.html#fibre" TargetMode="External"/><Relationship Id="rId7" Type="http://schemas.openxmlformats.org/officeDocument/2006/relationships/hyperlink" Target="http://www.wholegrainsbureau.ca/utilities/glossary.html#protei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wholegrainsbureau.ca/utilities/glossary.html#magnesium" TargetMode="External"/><Relationship Id="rId5" Type="http://schemas.openxmlformats.org/officeDocument/2006/relationships/hyperlink" Target="http://www.wholegrainsbureau.ca/utilities/glossary.html#minerals" TargetMode="External"/><Relationship Id="rId10" Type="http://schemas.openxmlformats.org/officeDocument/2006/relationships/hyperlink" Target="http://www.wholegrainsbureau.ca/utilities/glossary.html#vitamine" TargetMode="External"/><Relationship Id="rId4" Type="http://schemas.openxmlformats.org/officeDocument/2006/relationships/hyperlink" Target="http://www.wholegrainsbureau.ca/utilities/glossary.html#bvitamins" TargetMode="External"/><Relationship Id="rId9" Type="http://schemas.openxmlformats.org/officeDocument/2006/relationships/hyperlink" Target="http://www.wholegrainsbureau.ca/utilities/glossary.html#carbohydrat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n.wikipedia.org/wiki/Protei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en.wikipedia.org/wiki/Hormon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Violation of the laws of health that governs our bodies. </a:t>
            </a:r>
            <a:endParaRPr lang="en-US" dirty="0"/>
          </a:p>
        </p:txBody>
      </p:sp>
      <p:sp>
        <p:nvSpPr>
          <p:cNvPr id="4" name="Slide Number Placeholder 3"/>
          <p:cNvSpPr>
            <a:spLocks noGrp="1"/>
          </p:cNvSpPr>
          <p:nvPr>
            <p:ph type="sldNum" sz="quarter" idx="10"/>
          </p:nvPr>
        </p:nvSpPr>
        <p:spPr/>
        <p:txBody>
          <a:bodyPr/>
          <a:lstStyle/>
          <a:p>
            <a:fld id="{AB22F66A-9D8D-498E-AC6E-E58E4FA04529}" type="slidenum">
              <a:rPr lang="en-US" smtClean="0"/>
              <a:t>9</a:t>
            </a:fld>
            <a:endParaRPr lang="en-US"/>
          </a:p>
        </p:txBody>
      </p:sp>
    </p:spTree>
    <p:extLst>
      <p:ext uri="{BB962C8B-B14F-4D97-AF65-F5344CB8AC3E}">
        <p14:creationId xmlns:p14="http://schemas.microsoft.com/office/powerpoint/2010/main" val="1323003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Temperance is abstaining</a:t>
            </a:r>
            <a:r>
              <a:rPr lang="en-US" baseline="0" dirty="0" smtClean="0"/>
              <a:t> from anything that is a threat to your body. </a:t>
            </a:r>
          </a:p>
          <a:p>
            <a:r>
              <a:rPr lang="en-US" baseline="0" dirty="0" smtClean="0"/>
              <a:t>Spicy food stimulates the blood and causes hypertension. It also breaks through the mucus walls of the stomach and causes peptic ulcers. Once the stomach walls gets broken through, the stomach acid ends up digesting the stomach thus causing </a:t>
            </a:r>
            <a:r>
              <a:rPr lang="en-US" baseline="0" smtClean="0"/>
              <a:t>stomach ulcers.</a:t>
            </a:r>
            <a:endParaRPr lang="en-US" baseline="0" dirty="0" smtClean="0"/>
          </a:p>
        </p:txBody>
      </p:sp>
      <p:sp>
        <p:nvSpPr>
          <p:cNvPr id="4" name="Slide Number Placeholder 3"/>
          <p:cNvSpPr>
            <a:spLocks noGrp="1"/>
          </p:cNvSpPr>
          <p:nvPr>
            <p:ph type="sldNum" sz="quarter" idx="10"/>
          </p:nvPr>
        </p:nvSpPr>
        <p:spPr/>
        <p:txBody>
          <a:bodyPr/>
          <a:lstStyle/>
          <a:p>
            <a:fld id="{AB22F66A-9D8D-498E-AC6E-E58E4FA04529}" type="slidenum">
              <a:rPr lang="en-US" smtClean="0"/>
              <a:t>30</a:t>
            </a:fld>
            <a:endParaRPr lang="en-US"/>
          </a:p>
        </p:txBody>
      </p:sp>
    </p:spTree>
    <p:extLst>
      <p:ext uri="{BB962C8B-B14F-4D97-AF65-F5344CB8AC3E}">
        <p14:creationId xmlns:p14="http://schemas.microsoft.com/office/powerpoint/2010/main" val="3605998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Promotes</a:t>
            </a:r>
            <a:r>
              <a:rPr lang="en-US" baseline="0" dirty="0" smtClean="0"/>
              <a:t> the working of Melatonin</a:t>
            </a:r>
          </a:p>
          <a:p>
            <a:r>
              <a:rPr lang="en-US" baseline="0" dirty="0" smtClean="0"/>
              <a:t>-Melatonin is produce in the pineal gland in the response of light that gets into your eyes</a:t>
            </a:r>
          </a:p>
          <a:p>
            <a:endParaRPr lang="en-US" baseline="0" dirty="0" smtClean="0"/>
          </a:p>
          <a:p>
            <a:r>
              <a:rPr lang="en-US" dirty="0" smtClean="0"/>
              <a:t>Melatonin</a:t>
            </a:r>
            <a:r>
              <a:rPr lang="en-US" baseline="0" dirty="0" smtClean="0"/>
              <a:t> is the fix and rejuvenate night time hormone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goes to every cell in your body and cleans out the free radicals and other toxins that are harmful to your cells.</a:t>
            </a:r>
          </a:p>
          <a:p>
            <a:r>
              <a:rPr lang="en-US" dirty="0" smtClean="0"/>
              <a:t>Prevents or helps</a:t>
            </a:r>
            <a:r>
              <a:rPr lang="en-US" baseline="0" dirty="0" smtClean="0"/>
              <a:t> fight tumors</a:t>
            </a:r>
          </a:p>
          <a:p>
            <a:r>
              <a:rPr lang="en-US" baseline="0" dirty="0" smtClean="0"/>
              <a:t>Slows down the aging process</a:t>
            </a:r>
          </a:p>
          <a:p>
            <a:r>
              <a:rPr lang="en-US" baseline="0" dirty="0" smtClean="0"/>
              <a:t>Boosts immune system</a:t>
            </a:r>
          </a:p>
          <a:p>
            <a:r>
              <a:rPr lang="en-US" baseline="0" dirty="0" smtClean="0"/>
              <a:t>Manages stress</a:t>
            </a:r>
          </a:p>
          <a:p>
            <a:r>
              <a:rPr lang="en-US" baseline="0" dirty="0" smtClean="0"/>
              <a:t>Lower risk of osteoporosis</a:t>
            </a:r>
            <a:endParaRPr lang="en-US" dirty="0" smtClean="0"/>
          </a:p>
          <a:p>
            <a:endParaRPr lang="en-US" dirty="0"/>
          </a:p>
        </p:txBody>
      </p:sp>
      <p:sp>
        <p:nvSpPr>
          <p:cNvPr id="4" name="Slide Number Placeholder 3"/>
          <p:cNvSpPr>
            <a:spLocks noGrp="1"/>
          </p:cNvSpPr>
          <p:nvPr>
            <p:ph type="sldNum" sz="quarter" idx="10"/>
          </p:nvPr>
        </p:nvSpPr>
        <p:spPr/>
        <p:txBody>
          <a:bodyPr/>
          <a:lstStyle/>
          <a:p>
            <a:fld id="{AB22F66A-9D8D-498E-AC6E-E58E4FA04529}" type="slidenum">
              <a:rPr lang="en-US" smtClean="0"/>
              <a:t>37</a:t>
            </a:fld>
            <a:endParaRPr lang="en-US"/>
          </a:p>
        </p:txBody>
      </p:sp>
    </p:spTree>
    <p:extLst>
      <p:ext uri="{BB962C8B-B14F-4D97-AF65-F5344CB8AC3E}">
        <p14:creationId xmlns:p14="http://schemas.microsoft.com/office/powerpoint/2010/main" val="953402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Proverbs 3:4</a:t>
            </a:r>
          </a:p>
          <a:p>
            <a:r>
              <a:rPr lang="en-US" dirty="0" smtClean="0"/>
              <a:t>Isaiah 26:3</a:t>
            </a:r>
          </a:p>
          <a:p>
            <a:r>
              <a:rPr lang="en-US" dirty="0" smtClean="0"/>
              <a:t>Proverbs 17:22</a:t>
            </a:r>
          </a:p>
          <a:p>
            <a:r>
              <a:rPr lang="en-US" dirty="0" smtClean="0"/>
              <a:t>Proverbs 14:30</a:t>
            </a:r>
          </a:p>
          <a:p>
            <a:r>
              <a:rPr lang="en-US" dirty="0" smtClean="0"/>
              <a:t>Psalms 103:1-3</a:t>
            </a:r>
          </a:p>
          <a:p>
            <a:r>
              <a:rPr lang="en-US" smtClean="0"/>
              <a:t>Exodus 15:26</a:t>
            </a:r>
          </a:p>
          <a:p>
            <a:endParaRPr lang="en-US"/>
          </a:p>
        </p:txBody>
      </p:sp>
      <p:sp>
        <p:nvSpPr>
          <p:cNvPr id="4" name="Slide Number Placeholder 3"/>
          <p:cNvSpPr>
            <a:spLocks noGrp="1"/>
          </p:cNvSpPr>
          <p:nvPr>
            <p:ph type="sldNum" sz="quarter" idx="10"/>
          </p:nvPr>
        </p:nvSpPr>
        <p:spPr/>
        <p:txBody>
          <a:bodyPr/>
          <a:lstStyle/>
          <a:p>
            <a:fld id="{AB22F66A-9D8D-498E-AC6E-E58E4FA04529}" type="slidenum">
              <a:rPr lang="en-US" smtClean="0"/>
              <a:t>39</a:t>
            </a:fld>
            <a:endParaRPr lang="en-US"/>
          </a:p>
        </p:txBody>
      </p:sp>
    </p:spTree>
    <p:extLst>
      <p:ext uri="{BB962C8B-B14F-4D97-AF65-F5344CB8AC3E}">
        <p14:creationId xmlns:p14="http://schemas.microsoft.com/office/powerpoint/2010/main" val="3203517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ts val="0"/>
              </a:spcBef>
              <a:buFont typeface="Arial" pitchFamily="34" charset="0"/>
              <a:buNone/>
              <a:defRPr/>
            </a:pPr>
            <a:r>
              <a:rPr lang="en-US" sz="1200" dirty="0" smtClean="0"/>
              <a:t> </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When Jesus saw him lie, and knew that he had been now a long time </a:t>
            </a:r>
            <a:r>
              <a:rPr lang="en-US" sz="12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 that case,</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he </a:t>
            </a:r>
            <a:r>
              <a:rPr lang="en-US" sz="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saith</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unto him, Wilt thou be made whole? </a:t>
            </a:r>
          </a:p>
          <a:p>
            <a:pPr marL="0" indent="0" algn="just">
              <a:spcBef>
                <a:spcPts val="0"/>
              </a:spcBef>
              <a:buFont typeface="Arial" pitchFamily="34" charset="0"/>
              <a:buNone/>
              <a:defRPr/>
            </a:pPr>
            <a:r>
              <a:rPr lang="en-US" sz="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Aterward</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Jesus </a:t>
            </a:r>
            <a:r>
              <a:rPr lang="en-US" sz="12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findeth</a:t>
            </a:r>
            <a:r>
              <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him in the temple, and said unto him, Behold, thou art made whole: sin no more, lest a worse thing come unto thee. </a:t>
            </a:r>
          </a:p>
          <a:p>
            <a:pPr algn="just"/>
            <a:endPar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just"/>
            <a:endParaRPr lang="en-US"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dirty="0"/>
          </a:p>
        </p:txBody>
      </p:sp>
      <p:sp>
        <p:nvSpPr>
          <p:cNvPr id="4" name="Slide Number Placeholder 3"/>
          <p:cNvSpPr>
            <a:spLocks noGrp="1"/>
          </p:cNvSpPr>
          <p:nvPr>
            <p:ph type="sldNum" sz="quarter" idx="10"/>
          </p:nvPr>
        </p:nvSpPr>
        <p:spPr/>
        <p:txBody>
          <a:bodyPr/>
          <a:lstStyle/>
          <a:p>
            <a:fld id="{AB22F66A-9D8D-498E-AC6E-E58E4FA04529}" type="slidenum">
              <a:rPr lang="en-US" smtClean="0"/>
              <a:t>40</a:t>
            </a:fld>
            <a:endParaRPr lang="en-US"/>
          </a:p>
        </p:txBody>
      </p:sp>
    </p:spTree>
    <p:extLst>
      <p:ext uri="{BB962C8B-B14F-4D97-AF65-F5344CB8AC3E}">
        <p14:creationId xmlns:p14="http://schemas.microsoft.com/office/powerpoint/2010/main" val="1099718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Carbohydrates</a:t>
            </a:r>
            <a:r>
              <a:rPr lang="en-US" dirty="0" smtClean="0"/>
              <a:t> are sources of starches, sugars, and fiber. Starch and sugar are converted into glucose, which is the  body’s main fuel. Fiber, found primarily in plant foods, acts as a bulking agent that helps keep the intestines clean.</a:t>
            </a:r>
          </a:p>
          <a:p>
            <a:r>
              <a:rPr lang="en-US" b="1" u="sng" dirty="0" smtClean="0"/>
              <a:t>Proteins</a:t>
            </a:r>
            <a:r>
              <a:rPr lang="en-US" dirty="0" smtClean="0"/>
              <a:t> are broken down by the body and converted into amino acids, which are the building blocks for hormones, enzymes, and structural components of the body, such as muscle tissue.</a:t>
            </a:r>
          </a:p>
          <a:p>
            <a:r>
              <a:rPr lang="en-US" b="1" u="sng" dirty="0" smtClean="0"/>
              <a:t>Fats</a:t>
            </a:r>
            <a:r>
              <a:rPr lang="en-US" b="0" u="none" dirty="0" smtClean="0"/>
              <a:t> are the most concentrated form of energy,</a:t>
            </a:r>
            <a:r>
              <a:rPr lang="en-US" b="0" u="none" baseline="0" dirty="0" smtClean="0"/>
              <a:t> supplying over twice as many calories per gram than protein or carbohydrates. It can also be efficiently stored for later use. The  three natural types of fats are monounsaturated, polyunsaturated, and saturated. The unsaturated fats are by far the healthiest form, especially when it comes from plant sources. Diets rich in refined saturated fats have been linked with numerous dis</a:t>
            </a:r>
            <a:r>
              <a:rPr lang="en-US" b="1" u="sng" baseline="0" dirty="0" smtClean="0"/>
              <a:t>ease.</a:t>
            </a:r>
          </a:p>
          <a:p>
            <a:r>
              <a:rPr lang="en-US" b="1" u="sng" baseline="0" dirty="0" smtClean="0"/>
              <a:t>Vitamins and Minerals </a:t>
            </a:r>
            <a:r>
              <a:rPr lang="en-US" b="0" u="none" baseline="0" dirty="0" smtClean="0"/>
              <a:t>are essential components of our diet. Whole foods, which have been refined as little as possible, naturally contain the highest amount of these nutrients. Phytochemicals, found only in plants, are added bonuses thought to play a role in prevention of many diseases. </a:t>
            </a:r>
            <a:endParaRPr lang="en-US" b="1" u="sng" dirty="0"/>
          </a:p>
        </p:txBody>
      </p:sp>
      <p:sp>
        <p:nvSpPr>
          <p:cNvPr id="4" name="Slide Number Placeholder 3"/>
          <p:cNvSpPr>
            <a:spLocks noGrp="1"/>
          </p:cNvSpPr>
          <p:nvPr>
            <p:ph type="sldNum" sz="quarter" idx="10"/>
          </p:nvPr>
        </p:nvSpPr>
        <p:spPr/>
        <p:txBody>
          <a:bodyPr/>
          <a:lstStyle/>
          <a:p>
            <a:fld id="{AB22F66A-9D8D-498E-AC6E-E58E4FA04529}" type="slidenum">
              <a:rPr lang="en-US" smtClean="0"/>
              <a:t>13</a:t>
            </a:fld>
            <a:endParaRPr lang="en-US"/>
          </a:p>
        </p:txBody>
      </p:sp>
    </p:spTree>
    <p:extLst>
      <p:ext uri="{BB962C8B-B14F-4D97-AF65-F5344CB8AC3E}">
        <p14:creationId xmlns:p14="http://schemas.microsoft.com/office/powerpoint/2010/main" val="4116066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Five (5) or more servings a day.</a:t>
            </a:r>
            <a:br>
              <a:rPr lang="en-US" b="1" dirty="0" smtClean="0">
                <a:effectLst/>
              </a:rPr>
            </a:br>
            <a:endParaRPr lang="en-US" b="1" dirty="0" smtClean="0">
              <a:effectLst/>
            </a:endParaRPr>
          </a:p>
          <a:p>
            <a:r>
              <a:rPr lang="en-US" b="1" dirty="0" smtClean="0">
                <a:effectLst/>
              </a:rPr>
              <a:t>Serving size      </a:t>
            </a:r>
          </a:p>
          <a:p>
            <a:pPr>
              <a:buFont typeface="Wingdings" pitchFamily="2" charset="2"/>
              <a:buNone/>
            </a:pPr>
            <a:r>
              <a:rPr lang="en-US" b="1" dirty="0" smtClean="0">
                <a:effectLst/>
              </a:rPr>
              <a:t>         1/2 cup hot cereal </a:t>
            </a:r>
          </a:p>
          <a:p>
            <a:pPr>
              <a:buFont typeface="Wingdings" pitchFamily="2" charset="2"/>
              <a:buNone/>
            </a:pPr>
            <a:r>
              <a:rPr lang="en-US" b="1" dirty="0" smtClean="0">
                <a:effectLst/>
              </a:rPr>
              <a:t>         1 ounce dry cereal </a:t>
            </a:r>
          </a:p>
          <a:p>
            <a:pPr>
              <a:buFont typeface="Wingdings" pitchFamily="2" charset="2"/>
              <a:buNone/>
            </a:pPr>
            <a:r>
              <a:rPr lang="en-US" b="1" dirty="0" smtClean="0">
                <a:effectLst/>
              </a:rPr>
              <a:t>         1 slice bread </a:t>
            </a:r>
            <a:endParaRPr lang="en-US" b="1" dirty="0">
              <a:effectLst/>
            </a:endParaRPr>
          </a:p>
        </p:txBody>
      </p:sp>
      <p:sp>
        <p:nvSpPr>
          <p:cNvPr id="4" name="Slide Number Placeholder 3"/>
          <p:cNvSpPr>
            <a:spLocks noGrp="1"/>
          </p:cNvSpPr>
          <p:nvPr>
            <p:ph type="sldNum" sz="quarter" idx="10"/>
          </p:nvPr>
        </p:nvSpPr>
        <p:spPr/>
        <p:txBody>
          <a:bodyPr/>
          <a:lstStyle/>
          <a:p>
            <a:fld id="{AB22F66A-9D8D-498E-AC6E-E58E4FA04529}" type="slidenum">
              <a:rPr lang="en-US" smtClean="0"/>
              <a:t>14</a:t>
            </a:fld>
            <a:endParaRPr lang="en-US"/>
          </a:p>
        </p:txBody>
      </p:sp>
    </p:spTree>
    <p:extLst>
      <p:ext uri="{BB962C8B-B14F-4D97-AF65-F5344CB8AC3E}">
        <p14:creationId xmlns:p14="http://schemas.microsoft.com/office/powerpoint/2010/main" val="460408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A6718E-2653-44F5-A1C9-7CFCBC15B504}" type="slidenum">
              <a:rPr lang="en-US"/>
              <a:pPr/>
              <a:t>15</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pPr>
              <a:lnSpc>
                <a:spcPct val="80000"/>
              </a:lnSpc>
            </a:pPr>
            <a:r>
              <a:rPr lang="en-US" sz="1000" dirty="0"/>
              <a:t> </a:t>
            </a:r>
            <a:r>
              <a:rPr lang="en-US" sz="1000" b="1" dirty="0"/>
              <a:t>Whole grains are made of all three parts of a grain kernel: the bran, endosperm and germ.</a:t>
            </a:r>
            <a:r>
              <a:rPr lang="en-US" sz="1000" dirty="0"/>
              <a:t> </a:t>
            </a:r>
          </a:p>
          <a:p>
            <a:pPr>
              <a:lnSpc>
                <a:spcPct val="80000"/>
              </a:lnSpc>
            </a:pPr>
            <a:r>
              <a:rPr lang="en-US" sz="1000" b="1" dirty="0"/>
              <a:t>Bran</a:t>
            </a:r>
            <a:r>
              <a:rPr lang="en-US" sz="1000" dirty="0"/>
              <a:t> – The coarse, outer layer of the kernel that includes concentrated amounts of several nutrients, including: </a:t>
            </a:r>
          </a:p>
          <a:p>
            <a:pPr>
              <a:lnSpc>
                <a:spcPct val="80000"/>
              </a:lnSpc>
            </a:pPr>
            <a:r>
              <a:rPr lang="en-US" sz="1000" dirty="0" err="1">
                <a:hlinkClick r:id="rId3"/>
              </a:rPr>
              <a:t>Fibre</a:t>
            </a:r>
            <a:r>
              <a:rPr lang="en-US" sz="1000" dirty="0"/>
              <a:t> </a:t>
            </a:r>
          </a:p>
          <a:p>
            <a:pPr>
              <a:lnSpc>
                <a:spcPct val="80000"/>
              </a:lnSpc>
            </a:pPr>
            <a:r>
              <a:rPr lang="en-US" sz="1000" dirty="0">
                <a:hlinkClick r:id="rId4"/>
              </a:rPr>
              <a:t>B vitamins</a:t>
            </a:r>
            <a:r>
              <a:rPr lang="en-US" sz="1000" dirty="0"/>
              <a:t> (thiamin, riboflavin, niacin and folic acid) </a:t>
            </a:r>
          </a:p>
          <a:p>
            <a:pPr>
              <a:lnSpc>
                <a:spcPct val="80000"/>
              </a:lnSpc>
            </a:pPr>
            <a:r>
              <a:rPr lang="en-US" sz="1000" dirty="0">
                <a:hlinkClick r:id="rId5"/>
              </a:rPr>
              <a:t>Minerals</a:t>
            </a:r>
            <a:r>
              <a:rPr lang="en-US" sz="1000" dirty="0"/>
              <a:t> (zinc, copper, iron, manganese, </a:t>
            </a:r>
            <a:r>
              <a:rPr lang="en-US" sz="1000" dirty="0">
                <a:hlinkClick r:id="rId6"/>
              </a:rPr>
              <a:t>magnesium</a:t>
            </a:r>
            <a:r>
              <a:rPr lang="en-US" sz="1000" dirty="0"/>
              <a:t> and selenium) </a:t>
            </a:r>
          </a:p>
          <a:p>
            <a:pPr>
              <a:lnSpc>
                <a:spcPct val="80000"/>
              </a:lnSpc>
            </a:pPr>
            <a:r>
              <a:rPr lang="en-US" sz="1000" dirty="0">
                <a:hlinkClick r:id="rId7"/>
              </a:rPr>
              <a:t>Protein</a:t>
            </a:r>
            <a:r>
              <a:rPr lang="en-US" sz="1000" dirty="0"/>
              <a:t> </a:t>
            </a:r>
          </a:p>
          <a:p>
            <a:pPr>
              <a:lnSpc>
                <a:spcPct val="80000"/>
              </a:lnSpc>
            </a:pPr>
            <a:r>
              <a:rPr lang="en-US" sz="1000" dirty="0">
                <a:hlinkClick r:id="rId8"/>
              </a:rPr>
              <a:t>Phytochemicals</a:t>
            </a:r>
            <a:r>
              <a:rPr lang="en-US" sz="1000" dirty="0"/>
              <a:t> (beneficial chemical compounds) </a:t>
            </a:r>
          </a:p>
          <a:p>
            <a:pPr>
              <a:lnSpc>
                <a:spcPct val="80000"/>
              </a:lnSpc>
            </a:pPr>
            <a:r>
              <a:rPr lang="en-US" sz="1000" b="1" dirty="0"/>
              <a:t>Endosperm</a:t>
            </a:r>
            <a:r>
              <a:rPr lang="en-US" sz="1000" dirty="0"/>
              <a:t> – The middle layer (and the largest section) serves as the main energy storehouse for the plant. It contains: </a:t>
            </a:r>
          </a:p>
          <a:p>
            <a:pPr>
              <a:lnSpc>
                <a:spcPct val="80000"/>
              </a:lnSpc>
            </a:pPr>
            <a:r>
              <a:rPr lang="en-US" sz="1000" dirty="0">
                <a:hlinkClick r:id="rId9"/>
              </a:rPr>
              <a:t>Carbohydrates</a:t>
            </a:r>
            <a:r>
              <a:rPr lang="en-US" sz="1000" dirty="0"/>
              <a:t> </a:t>
            </a:r>
          </a:p>
          <a:p>
            <a:pPr>
              <a:lnSpc>
                <a:spcPct val="80000"/>
              </a:lnSpc>
            </a:pPr>
            <a:r>
              <a:rPr lang="en-US" sz="1000" dirty="0">
                <a:hlinkClick r:id="rId7"/>
              </a:rPr>
              <a:t>Protein</a:t>
            </a:r>
            <a:r>
              <a:rPr lang="en-US" sz="1000" dirty="0"/>
              <a:t> </a:t>
            </a:r>
          </a:p>
          <a:p>
            <a:pPr>
              <a:lnSpc>
                <a:spcPct val="80000"/>
              </a:lnSpc>
            </a:pPr>
            <a:r>
              <a:rPr lang="en-US" sz="1000" dirty="0"/>
              <a:t>Small amounts of </a:t>
            </a:r>
            <a:r>
              <a:rPr lang="en-US" sz="1000" dirty="0">
                <a:hlinkClick r:id="rId4"/>
              </a:rPr>
              <a:t>B vitamins</a:t>
            </a:r>
            <a:r>
              <a:rPr lang="en-US" sz="1000" dirty="0"/>
              <a:t> </a:t>
            </a:r>
          </a:p>
          <a:p>
            <a:pPr>
              <a:lnSpc>
                <a:spcPct val="80000"/>
              </a:lnSpc>
            </a:pPr>
            <a:r>
              <a:rPr lang="en-US" sz="1000" b="1" dirty="0"/>
              <a:t>Germ</a:t>
            </a:r>
            <a:r>
              <a:rPr lang="en-US" sz="1000" dirty="0"/>
              <a:t> – Although it's the smallest part of the grain, the germ is packed with nutrients. The germ sprouts into a new plant, so it holds rich supplies of the following nutrients: </a:t>
            </a:r>
          </a:p>
          <a:p>
            <a:pPr>
              <a:lnSpc>
                <a:spcPct val="80000"/>
              </a:lnSpc>
            </a:pPr>
            <a:r>
              <a:rPr lang="en-US" sz="1000" dirty="0">
                <a:hlinkClick r:id="rId5"/>
              </a:rPr>
              <a:t>Minerals</a:t>
            </a:r>
            <a:r>
              <a:rPr lang="en-US" sz="1000" dirty="0"/>
              <a:t> </a:t>
            </a:r>
          </a:p>
          <a:p>
            <a:pPr>
              <a:lnSpc>
                <a:spcPct val="80000"/>
              </a:lnSpc>
            </a:pPr>
            <a:r>
              <a:rPr lang="en-US" sz="1000" dirty="0">
                <a:hlinkClick r:id="rId4"/>
              </a:rPr>
              <a:t>B vitamins</a:t>
            </a:r>
            <a:r>
              <a:rPr lang="en-US" sz="1000" dirty="0"/>
              <a:t> </a:t>
            </a:r>
          </a:p>
          <a:p>
            <a:pPr>
              <a:lnSpc>
                <a:spcPct val="80000"/>
              </a:lnSpc>
            </a:pPr>
            <a:r>
              <a:rPr lang="en-US" sz="1000" dirty="0">
                <a:hlinkClick r:id="rId10"/>
              </a:rPr>
              <a:t>Vitamin E</a:t>
            </a:r>
            <a:r>
              <a:rPr lang="en-US" sz="1000" dirty="0"/>
              <a:t> </a:t>
            </a:r>
          </a:p>
          <a:p>
            <a:pPr>
              <a:lnSpc>
                <a:spcPct val="80000"/>
              </a:lnSpc>
            </a:pPr>
            <a:r>
              <a:rPr lang="en-US" sz="1000" dirty="0">
                <a:hlinkClick r:id="rId8"/>
              </a:rPr>
              <a:t>Phytochemicals</a:t>
            </a:r>
            <a:r>
              <a:rPr lang="en-US" sz="1000" dirty="0"/>
              <a:t> (beneficial chemical compounds) </a:t>
            </a:r>
          </a:p>
          <a:p>
            <a:pPr>
              <a:lnSpc>
                <a:spcPct val="80000"/>
              </a:lnSpc>
            </a:pPr>
            <a:r>
              <a:rPr lang="en-US" sz="1000" dirty="0"/>
              <a:t>The many health benefits of whole grains come from the </a:t>
            </a:r>
            <a:r>
              <a:rPr lang="en-US" sz="1000" i="1" dirty="0"/>
              <a:t>whole package</a:t>
            </a:r>
            <a:r>
              <a:rPr lang="en-US" sz="1000" dirty="0"/>
              <a:t>, not just the individual parts. The </a:t>
            </a:r>
            <a:r>
              <a:rPr lang="en-US" sz="1000" dirty="0" err="1"/>
              <a:t>fibre</a:t>
            </a:r>
            <a:r>
              <a:rPr lang="en-US" sz="1000" dirty="0"/>
              <a:t>, vitamins, minerals and phytochemicals found in whole grains work together in powerful ways to provide us with energy and good nutrition linked to a host of disease-fighting benefits.  </a:t>
            </a:r>
          </a:p>
          <a:p>
            <a:pPr>
              <a:lnSpc>
                <a:spcPct val="80000"/>
              </a:lnSpc>
            </a:pPr>
            <a:r>
              <a:rPr lang="en-US" sz="1000" dirty="0"/>
              <a:t>http://www.wholegrainsbureau.ca/about_wg/what_are_wg.html</a:t>
            </a:r>
          </a:p>
        </p:txBody>
      </p:sp>
    </p:spTree>
    <p:extLst>
      <p:ext uri="{BB962C8B-B14F-4D97-AF65-F5344CB8AC3E}">
        <p14:creationId xmlns:p14="http://schemas.microsoft.com/office/powerpoint/2010/main" val="544151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effectLst/>
              </a:rPr>
              <a:t>Two (2) or more servings a day</a:t>
            </a:r>
            <a:br>
              <a:rPr lang="en-US" b="1" dirty="0" smtClean="0">
                <a:effectLst/>
              </a:rPr>
            </a:br>
            <a:endParaRPr lang="en-US" b="1" dirty="0" smtClean="0">
              <a:effectLst/>
            </a:endParaRPr>
          </a:p>
          <a:p>
            <a:r>
              <a:rPr lang="en-US" b="1" dirty="0" smtClean="0">
                <a:effectLst/>
              </a:rPr>
              <a:t>Serving size: </a:t>
            </a:r>
          </a:p>
          <a:p>
            <a:pPr>
              <a:buFont typeface="Wingdings" pitchFamily="2" charset="2"/>
              <a:buNone/>
            </a:pPr>
            <a:r>
              <a:rPr lang="en-US" b="1" dirty="0" smtClean="0">
                <a:effectLst/>
              </a:rPr>
              <a:t>           -1/2 cup cooked beans</a:t>
            </a:r>
          </a:p>
          <a:p>
            <a:pPr>
              <a:buFont typeface="Wingdings" pitchFamily="2" charset="2"/>
              <a:buNone/>
            </a:pPr>
            <a:r>
              <a:rPr lang="en-US" b="1" dirty="0" smtClean="0">
                <a:effectLst/>
              </a:rPr>
              <a:t>           -4 ounces tofu</a:t>
            </a:r>
          </a:p>
          <a:p>
            <a:pPr>
              <a:buFont typeface="Wingdings" pitchFamily="2" charset="2"/>
              <a:buNone/>
            </a:pPr>
            <a:r>
              <a:rPr lang="en-US" b="1" dirty="0" smtClean="0">
                <a:effectLst/>
              </a:rPr>
              <a:t>           -8 oz. soy milk</a:t>
            </a:r>
            <a:r>
              <a:rPr lang="en-US" dirty="0" smtClean="0"/>
              <a:t> </a:t>
            </a:r>
          </a:p>
          <a:p>
            <a:endParaRPr lang="en-US" dirty="0" smtClean="0"/>
          </a:p>
          <a:p>
            <a:r>
              <a:rPr lang="en-US" sz="1200" b="1" dirty="0" smtClean="0"/>
              <a:t>Three (3) or more servings a day.</a:t>
            </a:r>
          </a:p>
          <a:p>
            <a:pPr>
              <a:buFont typeface="Wingdings" pitchFamily="2" charset="2"/>
              <a:buNone/>
            </a:pPr>
            <a:r>
              <a:rPr lang="en-US" sz="1200" b="1" dirty="0" smtClean="0"/>
              <a:t> </a:t>
            </a:r>
          </a:p>
          <a:p>
            <a:r>
              <a:rPr lang="en-US" sz="1200" b="1" dirty="0" smtClean="0"/>
              <a:t>Serving size:</a:t>
            </a:r>
          </a:p>
          <a:p>
            <a:pPr>
              <a:buFont typeface="Wingdings" pitchFamily="2" charset="2"/>
              <a:buNone/>
            </a:pPr>
            <a:r>
              <a:rPr lang="en-US" sz="1200" b="1" dirty="0" smtClean="0"/>
              <a:t>        1 cup raw               </a:t>
            </a:r>
          </a:p>
          <a:p>
            <a:pPr>
              <a:buFont typeface="Wingdings" pitchFamily="2" charset="2"/>
              <a:buNone/>
            </a:pPr>
            <a:r>
              <a:rPr lang="en-US" sz="1200" b="1" dirty="0" smtClean="0"/>
              <a:t>        vegetables</a:t>
            </a:r>
          </a:p>
          <a:p>
            <a:pPr>
              <a:buFont typeface="Wingdings" pitchFamily="2" charset="2"/>
              <a:buNone/>
            </a:pPr>
            <a:r>
              <a:rPr lang="en-US" sz="1200" b="1" dirty="0" smtClean="0"/>
              <a:t>        ½ cup cooked</a:t>
            </a:r>
          </a:p>
          <a:p>
            <a:pPr>
              <a:buFont typeface="Wingdings" pitchFamily="2" charset="2"/>
              <a:buNone/>
            </a:pPr>
            <a:r>
              <a:rPr lang="en-US" sz="1200" b="1" dirty="0" smtClean="0"/>
              <a:t>        vegetables</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This group is a primary source of phytochemicals and antioxidants, vitamins and minerals. Sources: for vitamin A, select dark-green, orange or yellow vegetables: for vitamin c, select citrus fruits, strawberries, tomatoes, and potatoes.</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Vegetables are often high in vitamins and minerals, according to </a:t>
            </a:r>
            <a:r>
              <a:rPr lang="en-US"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KidsHealth</a:t>
            </a:r>
            <a:r>
              <a:rPr lang="en-US"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 Broccoli and green leafy vegetables like spinach and kale are a good source of vitamin K, which is necessary in order for blood to clot properly after injury. Green leafy vegetables are also high in calcium, a mineral necessary for strong bones. Carrots are high in carotenoids, which the body uses to make vitamin A, a necessary nutrient for eye health.</a:t>
            </a:r>
          </a:p>
          <a:p>
            <a:endParaRPr lang="en-US" dirty="0"/>
          </a:p>
        </p:txBody>
      </p:sp>
      <p:sp>
        <p:nvSpPr>
          <p:cNvPr id="4" name="Slide Number Placeholder 3"/>
          <p:cNvSpPr>
            <a:spLocks noGrp="1"/>
          </p:cNvSpPr>
          <p:nvPr>
            <p:ph type="sldNum" sz="quarter" idx="10"/>
          </p:nvPr>
        </p:nvSpPr>
        <p:spPr/>
        <p:txBody>
          <a:bodyPr/>
          <a:lstStyle/>
          <a:p>
            <a:fld id="{AB22F66A-9D8D-498E-AC6E-E58E4FA04529}" type="slidenum">
              <a:rPr lang="en-US" smtClean="0"/>
              <a:t>16</a:t>
            </a:fld>
            <a:endParaRPr lang="en-US"/>
          </a:p>
        </p:txBody>
      </p:sp>
    </p:spTree>
    <p:extLst>
      <p:ext uri="{BB962C8B-B14F-4D97-AF65-F5344CB8AC3E}">
        <p14:creationId xmlns:p14="http://schemas.microsoft.com/office/powerpoint/2010/main" val="4061982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effectLst/>
              </a:rPr>
              <a:t>Two (2) or more servings a day</a:t>
            </a:r>
            <a:br>
              <a:rPr lang="en-US" b="1" dirty="0" smtClean="0">
                <a:effectLst/>
              </a:rPr>
            </a:br>
            <a:endParaRPr lang="en-US" b="1" dirty="0" smtClean="0">
              <a:effectLst/>
            </a:endParaRPr>
          </a:p>
          <a:p>
            <a:r>
              <a:rPr lang="en-US" b="1" dirty="0" smtClean="0">
                <a:effectLst/>
              </a:rPr>
              <a:t>Serving size: </a:t>
            </a:r>
          </a:p>
          <a:p>
            <a:pPr>
              <a:buFont typeface="Wingdings" pitchFamily="2" charset="2"/>
              <a:buNone/>
            </a:pPr>
            <a:r>
              <a:rPr lang="en-US" b="1" dirty="0" smtClean="0">
                <a:effectLst/>
              </a:rPr>
              <a:t>           -1/2 cup cooked beans</a:t>
            </a:r>
          </a:p>
          <a:p>
            <a:pPr>
              <a:buFont typeface="Wingdings" pitchFamily="2" charset="2"/>
              <a:buNone/>
            </a:pPr>
            <a:r>
              <a:rPr lang="en-US" b="1" dirty="0" smtClean="0">
                <a:effectLst/>
              </a:rPr>
              <a:t>           -4 ounces tofu</a:t>
            </a:r>
          </a:p>
          <a:p>
            <a:pPr>
              <a:buFont typeface="Wingdings" pitchFamily="2" charset="2"/>
              <a:buNone/>
            </a:pPr>
            <a:r>
              <a:rPr lang="en-US" b="1" dirty="0" smtClean="0">
                <a:effectLst/>
              </a:rPr>
              <a:t>           -8 oz. soy milk</a:t>
            </a:r>
            <a:r>
              <a:rPr lang="en-US" dirty="0" smtClean="0"/>
              <a:t> </a:t>
            </a:r>
          </a:p>
          <a:p>
            <a:endParaRPr lang="en-US" dirty="0"/>
          </a:p>
        </p:txBody>
      </p:sp>
      <p:sp>
        <p:nvSpPr>
          <p:cNvPr id="4" name="Slide Number Placeholder 3"/>
          <p:cNvSpPr>
            <a:spLocks noGrp="1"/>
          </p:cNvSpPr>
          <p:nvPr>
            <p:ph type="sldNum" sz="quarter" idx="10"/>
          </p:nvPr>
        </p:nvSpPr>
        <p:spPr/>
        <p:txBody>
          <a:bodyPr/>
          <a:lstStyle/>
          <a:p>
            <a:fld id="{AB22F66A-9D8D-498E-AC6E-E58E4FA04529}" type="slidenum">
              <a:rPr lang="en-US" smtClean="0"/>
              <a:t>17</a:t>
            </a:fld>
            <a:endParaRPr lang="en-US"/>
          </a:p>
        </p:txBody>
      </p:sp>
    </p:spTree>
    <p:extLst>
      <p:ext uri="{BB962C8B-B14F-4D97-AF65-F5344CB8AC3E}">
        <p14:creationId xmlns:p14="http://schemas.microsoft.com/office/powerpoint/2010/main" val="86648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22F66A-9D8D-498E-AC6E-E58E4FA04529}" type="slidenum">
              <a:rPr lang="en-US" smtClean="0"/>
              <a:t>18</a:t>
            </a:fld>
            <a:endParaRPr lang="en-US"/>
          </a:p>
        </p:txBody>
      </p:sp>
    </p:spTree>
    <p:extLst>
      <p:ext uri="{BB962C8B-B14F-4D97-AF65-F5344CB8AC3E}">
        <p14:creationId xmlns:p14="http://schemas.microsoft.com/office/powerpoint/2010/main" val="41167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Serotonin is a chemical, produced naturally in your brain and known as a neurotransmitter, that controls communication between brain cells. Serotonin regulates many brain functions that can make you feel good or bad, such as appetite, sleep, memory, and mood. If you do not have enough serotonin, you may feel depressed or anxious. Medications can increase serotonin levels in serious cases, but you can also increase serotonin naturally --- with diet, sunlight, and exercise.</a:t>
            </a:r>
          </a:p>
          <a:p>
            <a:endParaRPr lang="en-US" dirty="0" smtClean="0"/>
          </a:p>
          <a:p>
            <a:r>
              <a:rPr lang="en-US" dirty="0" smtClean="0"/>
              <a:t>Read more: http://www.livestrong.com/article/132262-natural-ways-get-serotonin/#ixzz2JbgdKrlk</a:t>
            </a:r>
            <a:endParaRPr lang="en-US" dirty="0"/>
          </a:p>
        </p:txBody>
      </p:sp>
      <p:sp>
        <p:nvSpPr>
          <p:cNvPr id="4" name="Slide Number Placeholder 3"/>
          <p:cNvSpPr>
            <a:spLocks noGrp="1"/>
          </p:cNvSpPr>
          <p:nvPr>
            <p:ph type="sldNum" sz="quarter" idx="10"/>
          </p:nvPr>
        </p:nvSpPr>
        <p:spPr/>
        <p:txBody>
          <a:bodyPr/>
          <a:lstStyle/>
          <a:p>
            <a:fld id="{AB22F66A-9D8D-498E-AC6E-E58E4FA04529}" type="slidenum">
              <a:rPr lang="en-US" smtClean="0"/>
              <a:t>27</a:t>
            </a:fld>
            <a:endParaRPr lang="en-US"/>
          </a:p>
        </p:txBody>
      </p:sp>
    </p:spTree>
    <p:extLst>
      <p:ext uri="{BB962C8B-B14F-4D97-AF65-F5344CB8AC3E}">
        <p14:creationId xmlns:p14="http://schemas.microsoft.com/office/powerpoint/2010/main" val="1778427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Seretonin</a:t>
            </a:r>
            <a:r>
              <a:rPr lang="en-US" dirty="0" smtClean="0"/>
              <a:t> is</a:t>
            </a:r>
            <a:r>
              <a:rPr lang="en-US" baseline="0" dirty="0" smtClean="0"/>
              <a:t> converted into melatonin</a:t>
            </a:r>
          </a:p>
          <a:p>
            <a:r>
              <a:rPr lang="en-US" sz="1200" b="0" i="0" kern="1200" dirty="0" smtClean="0">
                <a:solidFill>
                  <a:schemeClr val="tx1"/>
                </a:solidFill>
                <a:effectLst/>
                <a:latin typeface="+mn-lt"/>
                <a:ea typeface="+mn-ea"/>
                <a:cs typeface="+mn-cs"/>
              </a:rPr>
              <a:t> The thyroid gland controls how quickly the body uses energy, makes </a:t>
            </a:r>
            <a:r>
              <a:rPr lang="en-US" sz="1200" b="0" i="0" u="none" strike="noStrike" kern="1200" dirty="0" smtClean="0">
                <a:solidFill>
                  <a:schemeClr val="tx1"/>
                </a:solidFill>
                <a:effectLst/>
                <a:latin typeface="+mn-lt"/>
                <a:ea typeface="+mn-ea"/>
                <a:cs typeface="+mn-cs"/>
                <a:hlinkClick r:id="rId3" tooltip="Protein"/>
              </a:rPr>
              <a:t>proteins</a:t>
            </a:r>
            <a:r>
              <a:rPr lang="en-US" sz="1200" b="0" i="0" kern="1200" dirty="0" smtClean="0">
                <a:solidFill>
                  <a:schemeClr val="tx1"/>
                </a:solidFill>
                <a:effectLst/>
                <a:latin typeface="+mn-lt"/>
                <a:ea typeface="+mn-ea"/>
                <a:cs typeface="+mn-cs"/>
              </a:rPr>
              <a:t>, and controls how sensitive the body is to other </a:t>
            </a:r>
            <a:r>
              <a:rPr lang="en-US" sz="1200" b="0" i="0" u="none" strike="noStrike" kern="1200" dirty="0" smtClean="0">
                <a:solidFill>
                  <a:schemeClr val="tx1"/>
                </a:solidFill>
                <a:effectLst/>
                <a:latin typeface="+mn-lt"/>
                <a:ea typeface="+mn-ea"/>
                <a:cs typeface="+mn-cs"/>
                <a:hlinkClick r:id="rId4" tooltip="Hormone"/>
              </a:rPr>
              <a:t>hormones</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B22F66A-9D8D-498E-AC6E-E58E4FA04529}" type="slidenum">
              <a:rPr lang="en-US" smtClean="0"/>
              <a:t>28</a:t>
            </a:fld>
            <a:endParaRPr lang="en-US"/>
          </a:p>
        </p:txBody>
      </p:sp>
    </p:spTree>
    <p:extLst>
      <p:ext uri="{BB962C8B-B14F-4D97-AF65-F5344CB8AC3E}">
        <p14:creationId xmlns:p14="http://schemas.microsoft.com/office/powerpoint/2010/main" val="775623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3CC2191-BE91-4AF5-ACF7-3B2CFBA56B24}" type="datetimeFigureOut">
              <a:rPr lang="en-US" smtClean="0"/>
              <a:t>10/5/2013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AFABF2C-0B24-4995-8838-082A53C76D2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47364D8-FACA-4751-95F5-051D953238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9439756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2398DE5-B472-4F72-99A4-829458E184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2630487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FD99929-4EAF-4DE1-BD2D-B47B514FF5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510064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4FDC874-DFB1-4CEA-B26C-AF5980F396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319299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C0709E5-DD04-4F45-B8EB-24FF3035F6A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04039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810EEBC-368C-4DFD-B6F0-E73AEBDDBC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199625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B318BB0-AF51-4944-B9CB-160A7957E3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50647531"/>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850F7AA-AE69-45A6-A889-08DB48BFB5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475921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28653861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A708E4A-CDB9-484D-A49E-D33DCBE1FA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8315075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8EFD0DA-1EC7-45D3-B15B-C87BDC36DA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4689723"/>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70DF7DB-2CC4-4779-89F6-FBC85A2B39B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777648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F0FD49CC-4915-4F0F-A1FC-9C8FF0D7CF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7402475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8B45F53C-AF14-49F3-BAAA-8C0AA5A0BC6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74973158"/>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12398D3-8EFD-46E4-9171-4D681D2F9F7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4658241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286000"/>
            <a:ext cx="36957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2286000"/>
            <a:ext cx="36957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F9262A6-6505-4562-A7F3-DC833EB9D2F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6194977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D9522C03-FAAA-4634-9BF6-21E380CE547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734685"/>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A85B3D2F-C6EC-404D-B8DB-3D30FEE1EF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444265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7619D9B-885F-40A5-9059-13421AE2C5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5847309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5943504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9FF3BFA-8B51-4002-BFAB-49B4D1B2AF8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26119099"/>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08DC5F7D-F6C2-47B0-BDBD-E443D6E6824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2808726"/>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A92A2C5A-8A6C-4763-BD1E-257D6DF504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3165667"/>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76200"/>
            <a:ext cx="1885950" cy="678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76200"/>
            <a:ext cx="5505450" cy="678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64361220-CD46-4DD5-B520-FBB13CA687B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427783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47364D8-FACA-4751-95F5-051D953238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6127261"/>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2398DE5-B472-4F72-99A4-829458E184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377065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FD99929-4EAF-4DE1-BD2D-B47B514FF5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5929920"/>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4FDC874-DFB1-4CEA-B26C-AF5980F396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3511513"/>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C0709E5-DD04-4F45-B8EB-24FF3035F6A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1372248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810EEBC-368C-4DFD-B6F0-E73AEBDDBC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9865206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5612902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B318BB0-AF51-4944-B9CB-160A7957E3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437966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850F7AA-AE69-45A6-A889-08DB48BFB5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6073913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A708E4A-CDB9-484D-A49E-D33DCBE1FA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6837547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8EFD0DA-1EC7-45D3-B15B-C87BDC36DA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06693774"/>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70DF7DB-2CC4-4779-89F6-FBC85A2B39B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540208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47364D8-FACA-4751-95F5-051D953238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7869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2398DE5-B472-4F72-99A4-829458E184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8521003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FD99929-4EAF-4DE1-BD2D-B47B514FF5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5243523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4FDC874-DFB1-4CEA-B26C-AF5980F396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9025727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C0709E5-DD04-4F45-B8EB-24FF3035F6A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008874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37217251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810EEBC-368C-4DFD-B6F0-E73AEBDDBC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6174847"/>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B318BB0-AF51-4944-B9CB-160A7957E3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9793788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850F7AA-AE69-45A6-A889-08DB48BFB5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9509644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A708E4A-CDB9-484D-A49E-D33DCBE1FA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295433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8EFD0DA-1EC7-45D3-B15B-C87BDC36DA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830164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70DF7DB-2CC4-4779-89F6-FBC85A2B39B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1279488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B47364D8-FACA-4751-95F5-051D9532387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798074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E2398DE5-B472-4F72-99A4-829458E184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2846056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AFD99929-4EAF-4DE1-BD2D-B47B514FF57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2275308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54FDC874-DFB1-4CEA-B26C-AF5980F3961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124008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33462612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5C0709E5-DD04-4F45-B8EB-24FF3035F6A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2717755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6810EEBC-368C-4DFD-B6F0-E73AEBDDBC5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194435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BB318BB0-AF51-4944-B9CB-160A7957E3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652640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850F7AA-AE69-45A6-A889-08DB48BFB5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1904829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BA708E4A-CDB9-484D-A49E-D33DCBE1FA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31534321"/>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D8EFD0DA-1EC7-45D3-B15B-C87BDC36DAC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312829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70DF7DB-2CC4-4779-89F6-FBC85A2B39B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8494731"/>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F140682D-CF77-44B0-B61E-9B4C503AC9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505632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AEB200CB-19D0-4340-9F09-7B16028501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771775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040AE323-388F-4663-B751-E414D8381A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395555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514215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39BE5593-C28D-4D88-8E26-61447D9818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934564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A7FF8049-3411-455E-8288-18BE3774AB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2139128"/>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1E33A970-9C72-4703-A600-4F25E99B76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568468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8C993583-914F-4A70-87FE-7B73F7730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2040798"/>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B6B687D3-C37A-4152-8715-C72B1FBFF9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436279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ahoma" panose="020B0604030504040204" pitchFamily="34" charset="0"/>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692613B-2EB5-49AC-8F3A-8EAC04FC05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43575988"/>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BB13FEBA-C3F5-4B61-9092-5626ABB44E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7712558"/>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3A35F36D-3A7C-4BD4-A465-1988340F91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2877396"/>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F140682D-CF77-44B0-B61E-9B4C503AC9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3133732"/>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AEB200CB-19D0-4340-9F09-7B16028501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373852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41887141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040AE323-388F-4663-B751-E414D8381A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05458303"/>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39BE5593-C28D-4D88-8E26-61447D9818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337924"/>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A7FF8049-3411-455E-8288-18BE3774AB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705667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1E33A970-9C72-4703-A600-4F25E99B76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7535481"/>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8C993583-914F-4A70-87FE-7B73F7730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385313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B6B687D3-C37A-4152-8715-C72B1FBFF9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7043949"/>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ahoma" panose="020B0604030504040204" pitchFamily="34" charset="0"/>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692613B-2EB5-49AC-8F3A-8EAC04FC05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6659056"/>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BB13FEBA-C3F5-4B61-9092-5626ABB44E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6716051"/>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3A35F36D-3A7C-4BD4-A465-1988340F91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6377042"/>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F140682D-CF77-44B0-B61E-9B4C503AC9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927867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13852237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AEB200CB-19D0-4340-9F09-7B16028501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043339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fld id="{040AE323-388F-4663-B751-E414D8381A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2379971"/>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953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fld id="{39BE5593-C28D-4D88-8E26-61447D9818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366831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fld id="{A7FF8049-3411-455E-8288-18BE3774AB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4690566"/>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fld id="{1E33A970-9C72-4703-A600-4F25E99B76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484998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fld id="{8C993583-914F-4A70-87FE-7B73F7730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66462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B6B687D3-C37A-4152-8715-C72B1FBFF9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52651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Tahoma" panose="020B0604030504040204" pitchFamily="34" charset="0"/>
            </a:endParaRP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fld id="{8692613B-2EB5-49AC-8F3A-8EAC04FC05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26971064"/>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BB13FEBA-C3F5-4B61-9092-5626ABB44ED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097439"/>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fld id="{3A35F36D-3A7C-4BD4-A465-1988340F91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359791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715726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3718342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extLst>
      <p:ext uri="{BB962C8B-B14F-4D97-AF65-F5344CB8AC3E}">
        <p14:creationId xmlns:p14="http://schemas.microsoft.com/office/powerpoint/2010/main" val="3219387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51575"/>
            <a:ext cx="2133600" cy="476250"/>
          </a:xfrm>
        </p:spPr>
        <p:txBody>
          <a:bodyPr/>
          <a:lstStyle>
            <a:lvl1pPr>
              <a:defRPr/>
            </a:lvl1pPr>
          </a:lstStyle>
          <a:p>
            <a:endParaRPr lang="en-US"/>
          </a:p>
        </p:txBody>
      </p:sp>
      <p:sp>
        <p:nvSpPr>
          <p:cNvPr id="7" name="Slide Number Placeholder 6"/>
          <p:cNvSpPr>
            <a:spLocks noGrp="1"/>
          </p:cNvSpPr>
          <p:nvPr>
            <p:ph type="sldNum" sz="quarter" idx="11"/>
          </p:nvPr>
        </p:nvSpPr>
        <p:spPr>
          <a:xfrm>
            <a:off x="6553200" y="6248400"/>
            <a:ext cx="2133600" cy="476250"/>
          </a:xfrm>
        </p:spPr>
        <p:txBody>
          <a:bodyPr/>
          <a:lstStyle>
            <a:lvl1pPr>
              <a:defRPr/>
            </a:lvl1pPr>
          </a:lstStyle>
          <a:p>
            <a:fld id="{2ED6F62A-550E-40A4-AC6D-3C353278BA97}" type="slidenum">
              <a:rPr lang="en-US"/>
              <a:pPr/>
              <a:t>‹#›</a:t>
            </a:fld>
            <a:endParaRPr lang="en-US"/>
          </a:p>
        </p:txBody>
      </p:sp>
      <p:sp>
        <p:nvSpPr>
          <p:cNvPr id="8" name="Footer Placeholder 7"/>
          <p:cNvSpPr>
            <a:spLocks noGrp="1"/>
          </p:cNvSpPr>
          <p:nvPr>
            <p:ph type="ftr" sz="quarter" idx="12"/>
          </p:nvPr>
        </p:nvSpPr>
        <p:spPr>
          <a:xfrm>
            <a:off x="3124200" y="6248400"/>
            <a:ext cx="2895600" cy="476250"/>
          </a:xfrm>
        </p:spPr>
        <p:txBody>
          <a:bodyPr/>
          <a:lstStyle>
            <a:lvl1pPr>
              <a:defRPr/>
            </a:lvl1pPr>
          </a:lstStyle>
          <a:p>
            <a:endParaRPr lang="en-US"/>
          </a:p>
        </p:txBody>
      </p:sp>
    </p:spTree>
    <p:extLst>
      <p:ext uri="{BB962C8B-B14F-4D97-AF65-F5344CB8AC3E}">
        <p14:creationId xmlns:p14="http://schemas.microsoft.com/office/powerpoint/2010/main" val="3127662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43CC2191-BE91-4AF5-ACF7-3B2CFBA56B24}" type="datetimeFigureOut">
              <a:rPr lang="en-US" smtClean="0"/>
              <a:t>10/5/2013</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6AFABF2C-0B24-4995-8838-082A53C76D29}"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6AFABF2C-0B24-4995-8838-082A53C76D2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Slide Number Placeholder 7"/>
          <p:cNvSpPr>
            <a:spLocks noGrp="1"/>
          </p:cNvSpPr>
          <p:nvPr>
            <p:ph type="sldNum" sz="quarter" idx="11"/>
          </p:nvPr>
        </p:nvSpPr>
        <p:spPr/>
        <p:txBody>
          <a:bodyPr/>
          <a:lstStyle/>
          <a:p>
            <a:fld id="{6AFABF2C-0B24-4995-8838-082A53C76D2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AFABF2C-0B24-4995-8838-082A53C76D29}"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3CC2191-BE91-4AF5-ACF7-3B2CFBA56B24}" type="datetimeFigureOut">
              <a:rPr lang="en-US" smtClean="0"/>
              <a:t>10/5/2013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CC2191-BE91-4AF5-ACF7-3B2CFBA56B24}" type="datetimeFigureOut">
              <a:rPr lang="en-US" smtClean="0"/>
              <a:t>10/5/2013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3CC2191-BE91-4AF5-ACF7-3B2CFBA56B24}" type="datetimeFigureOut">
              <a:rPr lang="en-US" smtClean="0"/>
              <a:t>10/5/2013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CC2191-BE91-4AF5-ACF7-3B2CFBA56B24}" type="datetimeFigureOut">
              <a:rPr lang="en-US" smtClean="0"/>
              <a:t>10/5/2013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FABF2C-0B24-4995-8838-082A53C76D29}"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CC2191-BE91-4AF5-ACF7-3B2CFBA56B24}" type="datetimeFigureOut">
              <a:rPr lang="en-US" smtClean="0"/>
              <a:t>10/5/2013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FABF2C-0B24-4995-8838-082A53C76D2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5.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5.pn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5.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5.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5.pn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5.pn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5.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3CC2191-BE91-4AF5-ACF7-3B2CFBA56B24}" type="datetimeFigureOut">
              <a:rPr lang="en-US" smtClean="0"/>
              <a:t>10/5/2013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AFABF2C-0B24-4995-8838-082A53C76D29}"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3CC2191-BE91-4AF5-ACF7-3B2CFBA56B24}" type="datetimeFigureOut">
              <a:rPr lang="en-US" smtClean="0"/>
              <a:t>10/5/2013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AFABF2C-0B24-4995-8838-082A53C76D29}"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0"/>
            <a:ext cx="8229600"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smtClean="0">
                <a:sym typeface="Tahoma" panose="020B0604030504040204" pitchFamily="34" charset="0"/>
              </a:rPr>
              <a:t>Click to edit Master title style</a:t>
            </a:r>
          </a:p>
        </p:txBody>
      </p:sp>
      <p:sp>
        <p:nvSpPr>
          <p:cNvPr id="2051" name="Rectangle 3"/>
          <p:cNvSpPr>
            <a:spLocks noGrp="1" noChangeArrowheads="1"/>
          </p:cNvSpPr>
          <p:nvPr>
            <p:ph type="body" idx="1"/>
          </p:nvPr>
        </p:nvSpPr>
        <p:spPr bwMode="auto">
          <a:xfrm>
            <a:off x="457200" y="1905000"/>
            <a:ext cx="82296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smtClean="0">
                <a:sym typeface="Tahoma" panose="020B0604030504040204" pitchFamily="34" charset="0"/>
              </a:rPr>
              <a:t>Click to edit Master text styles</a:t>
            </a:r>
          </a:p>
          <a:p>
            <a:pPr lvl="1"/>
            <a:r>
              <a:rPr lang="en-US" smtClean="0">
                <a:sym typeface="Tahoma" panose="020B0604030504040204" pitchFamily="34" charset="0"/>
              </a:rPr>
              <a:t>Second level</a:t>
            </a:r>
          </a:p>
          <a:p>
            <a:pPr lvl="2"/>
            <a:r>
              <a:rPr lang="en-US" smtClean="0">
                <a:sym typeface="Tahoma" panose="020B0604030504040204" pitchFamily="34" charset="0"/>
              </a:rPr>
              <a:t>Third level</a:t>
            </a:r>
          </a:p>
          <a:p>
            <a:pPr lvl="3"/>
            <a:r>
              <a:rPr lang="en-US" smtClean="0">
                <a:sym typeface="Tahoma" panose="020B0604030504040204" pitchFamily="34" charset="0"/>
              </a:rPr>
              <a:t>Fourth level</a:t>
            </a:r>
          </a:p>
          <a:p>
            <a:pPr lvl="4"/>
            <a:r>
              <a:rPr lang="en-US" smtClean="0">
                <a:sym typeface="Tahoma" panose="020B0604030504040204" pitchFamily="34" charset="0"/>
              </a:rPr>
              <a:t>Fifth level</a:t>
            </a:r>
          </a:p>
        </p:txBody>
      </p:sp>
      <p:sp>
        <p:nvSpPr>
          <p:cNvPr id="2052" name="Text Box 4"/>
          <p:cNvSpPr txBox="1">
            <a:spLocks noGrp="1" noChangeArrowheads="1"/>
          </p:cNvSpPr>
          <p:nvPr>
            <p:ph type="sldNum" sz="quarter" idx="4"/>
          </p:nvPr>
        </p:nvSpPr>
        <p:spPr bwMode="auto">
          <a:xfrm>
            <a:off x="7462838" y="6416675"/>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ctr">
              <a:defRPr sz="140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pPr>
            <a:fld id="{D55EE783-2D33-42C4-8628-4EBE7142BF4F}" type="slidenum">
              <a:rPr lang="en-US" smtClean="0">
                <a:solidFill>
                  <a:srgbClr val="FFFFFF"/>
                </a:solidFill>
              </a:rPr>
              <a:pPr fontAlgn="base">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4252084156"/>
      </p:ext>
    </p:extLst>
  </p:cSld>
  <p:clrMap bg1="dk2" tx1="lt1" bg2="dk1"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hf hdr="0" ftr="0" dt="0"/>
  <p:txStyles>
    <p:titleStyle>
      <a:lvl1pPr marL="39688" algn="l" rtl="0" fontAlgn="base">
        <a:spcBef>
          <a:spcPct val="0"/>
        </a:spcBef>
        <a:spcAft>
          <a:spcPct val="0"/>
        </a:spcAft>
        <a:defRPr sz="4400" kern="1200">
          <a:solidFill>
            <a:schemeClr val="tx1"/>
          </a:solidFill>
          <a:latin typeface="+mj-lt"/>
          <a:ea typeface="+mj-ea"/>
          <a:cs typeface="+mj-cs"/>
          <a:sym typeface="Tahoma" panose="020B0604030504040204" pitchFamily="34" charset="0"/>
        </a:defRPr>
      </a:lvl1pPr>
      <a:lvl2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2pPr>
      <a:lvl3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3pPr>
      <a:lvl4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4pPr>
      <a:lvl5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5pPr>
      <a:lvl6pPr marL="4968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6pPr>
      <a:lvl7pPr marL="9540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7pPr>
      <a:lvl8pPr marL="14112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8pPr>
      <a:lvl9pPr marL="18684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9pPr>
    </p:titleStyle>
    <p:bodyStyle>
      <a:lvl1pPr marL="382588" indent="-342900" algn="l" rtl="0" fontAlgn="base">
        <a:spcBef>
          <a:spcPts val="800"/>
        </a:spcBef>
        <a:spcAft>
          <a:spcPct val="0"/>
        </a:spcAft>
        <a:buClr>
          <a:srgbClr val="FFCC00"/>
        </a:buClr>
        <a:buSzPct val="120000"/>
        <a:buFont typeface="Tahoma" panose="020B0604030504040204" pitchFamily="34" charset="0"/>
        <a:buChar char="•"/>
        <a:defRPr sz="3200" kern="1200">
          <a:solidFill>
            <a:schemeClr val="tx1"/>
          </a:solidFill>
          <a:latin typeface="+mn-lt"/>
          <a:ea typeface="+mn-ea"/>
          <a:cs typeface="+mn-cs"/>
          <a:sym typeface="Tahoma" panose="020B0604030504040204" pitchFamily="34" charset="0"/>
        </a:defRPr>
      </a:lvl1pPr>
      <a:lvl2pPr marL="731838" indent="-285750" algn="l" rtl="0" fontAlgn="base">
        <a:spcBef>
          <a:spcPts val="700"/>
        </a:spcBef>
        <a:spcAft>
          <a:spcPct val="0"/>
        </a:spcAft>
        <a:buClr>
          <a:srgbClr val="FFFFFF"/>
        </a:buClr>
        <a:buSzPct val="100000"/>
        <a:buFont typeface="Tahoma" panose="020B0604030504040204" pitchFamily="34" charset="0"/>
        <a:buChar char="–"/>
        <a:defRPr sz="2800" kern="1200">
          <a:solidFill>
            <a:schemeClr val="tx1"/>
          </a:solidFill>
          <a:latin typeface="+mn-lt"/>
          <a:ea typeface="+mn-ea"/>
          <a:cs typeface="+mn-cs"/>
          <a:sym typeface="Tahoma" panose="020B0604030504040204" pitchFamily="34" charset="0"/>
        </a:defRPr>
      </a:lvl2pPr>
      <a:lvl3pPr marL="1131888" indent="-228600" algn="l" rtl="0" fontAlgn="base">
        <a:spcBef>
          <a:spcPts val="600"/>
        </a:spcBef>
        <a:spcAft>
          <a:spcPct val="0"/>
        </a:spcAft>
        <a:buClr>
          <a:srgbClr val="FFCC00"/>
        </a:buClr>
        <a:buSzPct val="120000"/>
        <a:buFont typeface="Tahoma" panose="020B0604030504040204" pitchFamily="34" charset="0"/>
        <a:buChar char="•"/>
        <a:defRPr sz="2400" kern="1200">
          <a:solidFill>
            <a:schemeClr val="tx1"/>
          </a:solidFill>
          <a:latin typeface="+mn-lt"/>
          <a:ea typeface="+mn-ea"/>
          <a:cs typeface="+mn-cs"/>
          <a:sym typeface="Tahoma" panose="020B0604030504040204" pitchFamily="34" charset="0"/>
        </a:defRPr>
      </a:lvl3pPr>
      <a:lvl4pPr marL="1589088" indent="-228600" algn="l" rtl="0" fontAlgn="base">
        <a:spcBef>
          <a:spcPts val="500"/>
        </a:spcBef>
        <a:spcAft>
          <a:spcPct val="0"/>
        </a:spcAft>
        <a:buClr>
          <a:srgbClr val="FFFFFF"/>
        </a:buClr>
        <a:buSzPct val="100000"/>
        <a:buFont typeface="Tahoma" panose="020B0604030504040204" pitchFamily="34" charset="0"/>
        <a:buChar char="–"/>
        <a:defRPr sz="2000" kern="1200">
          <a:solidFill>
            <a:schemeClr val="tx1"/>
          </a:solidFill>
          <a:latin typeface="+mn-lt"/>
          <a:ea typeface="+mn-ea"/>
          <a:cs typeface="+mn-cs"/>
          <a:sym typeface="Tahoma" panose="020B0604030504040204" pitchFamily="34" charset="0"/>
        </a:defRPr>
      </a:lvl4pPr>
      <a:lvl5pPr marL="2046288" indent="-228600" algn="l" rtl="0" fontAlgn="base">
        <a:spcBef>
          <a:spcPts val="500"/>
        </a:spcBef>
        <a:spcAft>
          <a:spcPct val="0"/>
        </a:spcAft>
        <a:buClr>
          <a:srgbClr val="FFCC00"/>
        </a:buClr>
        <a:buSzPct val="80000"/>
        <a:buFont typeface="Wingdings" panose="05000000000000000000" pitchFamily="2" charset="2"/>
        <a:buChar char="v"/>
        <a:defRPr sz="2000" kern="1200">
          <a:solidFill>
            <a:schemeClr val="tx1"/>
          </a:solidFill>
          <a:latin typeface="+mn-lt"/>
          <a:ea typeface="+mn-ea"/>
          <a:cs typeface="+mn-cs"/>
          <a:sym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0000"/>
            </a:gs>
            <a:gs pos="100000">
              <a:srgbClr val="105505"/>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76200"/>
            <a:ext cx="7543800"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smtClean="0">
                <a:sym typeface="Arial" panose="020B0604020202020204" pitchFamily="34" charset="0"/>
              </a:rPr>
              <a:t>Click to edit Master title style</a:t>
            </a:r>
          </a:p>
        </p:txBody>
      </p:sp>
      <p:sp>
        <p:nvSpPr>
          <p:cNvPr id="3075" name="Rectangle 3"/>
          <p:cNvSpPr>
            <a:spLocks noGrp="1" noChangeArrowheads="1"/>
          </p:cNvSpPr>
          <p:nvPr>
            <p:ph type="body" idx="1"/>
          </p:nvPr>
        </p:nvSpPr>
        <p:spPr bwMode="auto">
          <a:xfrm>
            <a:off x="914400" y="2286000"/>
            <a:ext cx="75438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smtClean="0">
                <a:sym typeface="Arial" panose="020B0604020202020204" pitchFamily="34" charset="0"/>
              </a:rPr>
              <a:t>Click to edit Master text styles</a:t>
            </a:r>
          </a:p>
          <a:p>
            <a:pPr lvl="1"/>
            <a:r>
              <a:rPr lang="en-US" smtClean="0">
                <a:sym typeface="Arial" panose="020B0604020202020204" pitchFamily="34" charset="0"/>
              </a:rPr>
              <a:t>Second level</a:t>
            </a:r>
          </a:p>
          <a:p>
            <a:pPr lvl="2"/>
            <a:r>
              <a:rPr lang="en-US" smtClean="0">
                <a:sym typeface="Arial" panose="020B0604020202020204" pitchFamily="34" charset="0"/>
              </a:rPr>
              <a:t>Third level</a:t>
            </a:r>
          </a:p>
          <a:p>
            <a:pPr lvl="3"/>
            <a:r>
              <a:rPr lang="en-US" smtClean="0">
                <a:sym typeface="Arial" panose="020B0604020202020204" pitchFamily="34" charset="0"/>
              </a:rPr>
              <a:t>Fourth level</a:t>
            </a:r>
          </a:p>
          <a:p>
            <a:pPr lvl="4"/>
            <a:r>
              <a:rPr lang="en-US" smtClean="0">
                <a:sym typeface="Arial" panose="020B0604020202020204" pitchFamily="34" charset="0"/>
              </a:rPr>
              <a:t>Fifth level</a:t>
            </a:r>
          </a:p>
        </p:txBody>
      </p:sp>
      <p:sp>
        <p:nvSpPr>
          <p:cNvPr id="3076" name="Text Box 4"/>
          <p:cNvSpPr txBox="1">
            <a:spLocks noGrp="1" noChangeArrowheads="1"/>
          </p:cNvSpPr>
          <p:nvPr>
            <p:ph type="sldNum" sz="quarter" idx="4"/>
          </p:nvPr>
        </p:nvSpPr>
        <p:spPr bwMode="auto">
          <a:xfrm>
            <a:off x="7615238" y="6324600"/>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ctr">
              <a:defRPr sz="1400">
                <a:solidFill>
                  <a:schemeClr val="tx1"/>
                </a:solidFill>
                <a:latin typeface="+mn-lt"/>
                <a:cs typeface="Arial" panose="020B0604020202020204" pitchFamily="34" charset="0"/>
                <a:sym typeface="Arial" panose="020B0604020202020204" pitchFamily="34" charset="0"/>
              </a:defRPr>
            </a:lvl1pPr>
          </a:lstStyle>
          <a:p>
            <a:pPr fontAlgn="base">
              <a:spcBef>
                <a:spcPct val="0"/>
              </a:spcBef>
              <a:spcAft>
                <a:spcPct val="0"/>
              </a:spcAft>
            </a:pPr>
            <a:fld id="{870C26C5-FCA5-464A-8998-511117F75E67}" type="slidenum">
              <a:rPr lang="en-US" smtClean="0">
                <a:solidFill>
                  <a:srgbClr val="FFFFFF"/>
                </a:solidFill>
              </a:rPr>
              <a:pPr fontAlgn="base">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372516353"/>
      </p:ext>
    </p:extLst>
  </p:cSld>
  <p:clrMap bg1="dk2" tx1="lt1" bg2="dk1"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p:hf hdr="0" ftr="0" dt="0"/>
  <p:txStyles>
    <p:titleStyle>
      <a:lvl1pPr marL="39688" algn="l" rtl="0" fontAlgn="base">
        <a:lnSpc>
          <a:spcPct val="85000"/>
        </a:lnSpc>
        <a:spcBef>
          <a:spcPct val="0"/>
        </a:spcBef>
        <a:spcAft>
          <a:spcPct val="0"/>
        </a:spcAft>
        <a:defRPr sz="4200" kern="1200">
          <a:solidFill>
            <a:srgbClr val="F1B60F"/>
          </a:solidFill>
          <a:latin typeface="+mj-lt"/>
          <a:ea typeface="+mj-ea"/>
          <a:cs typeface="+mj-cs"/>
          <a:sym typeface="Arial" panose="020B0604020202020204" pitchFamily="34" charset="0"/>
        </a:defRPr>
      </a:lvl1pPr>
      <a:lvl2pPr marL="39688" algn="l" rtl="0" fontAlgn="base">
        <a:lnSpc>
          <a:spcPct val="85000"/>
        </a:lnSpc>
        <a:spcBef>
          <a:spcPct val="0"/>
        </a:spcBef>
        <a:spcAft>
          <a:spcPct val="0"/>
        </a:spcAft>
        <a:defRPr sz="4200">
          <a:solidFill>
            <a:srgbClr val="F1B60F"/>
          </a:solidFill>
          <a:latin typeface="Arial" panose="020B0604020202020204" pitchFamily="34" charset="0"/>
          <a:ea typeface="ヒラギノ角ゴ ProN W3" charset="0"/>
          <a:cs typeface="ヒラギノ角ゴ ProN W3" charset="0"/>
          <a:sym typeface="Arial" panose="020B0604020202020204" pitchFamily="34" charset="0"/>
        </a:defRPr>
      </a:lvl2pPr>
      <a:lvl3pPr marL="39688" algn="l" rtl="0" fontAlgn="base">
        <a:lnSpc>
          <a:spcPct val="85000"/>
        </a:lnSpc>
        <a:spcBef>
          <a:spcPct val="0"/>
        </a:spcBef>
        <a:spcAft>
          <a:spcPct val="0"/>
        </a:spcAft>
        <a:defRPr sz="4200">
          <a:solidFill>
            <a:srgbClr val="F1B60F"/>
          </a:solidFill>
          <a:latin typeface="Arial" panose="020B0604020202020204" pitchFamily="34" charset="0"/>
          <a:ea typeface="ヒラギノ角ゴ ProN W3" charset="0"/>
          <a:cs typeface="ヒラギノ角ゴ ProN W3" charset="0"/>
          <a:sym typeface="Arial" panose="020B0604020202020204" pitchFamily="34" charset="0"/>
        </a:defRPr>
      </a:lvl3pPr>
      <a:lvl4pPr marL="39688" algn="l" rtl="0" fontAlgn="base">
        <a:lnSpc>
          <a:spcPct val="85000"/>
        </a:lnSpc>
        <a:spcBef>
          <a:spcPct val="0"/>
        </a:spcBef>
        <a:spcAft>
          <a:spcPct val="0"/>
        </a:spcAft>
        <a:defRPr sz="4200">
          <a:solidFill>
            <a:srgbClr val="F1B60F"/>
          </a:solidFill>
          <a:latin typeface="Arial" panose="020B0604020202020204" pitchFamily="34" charset="0"/>
          <a:ea typeface="ヒラギノ角ゴ ProN W3" charset="0"/>
          <a:cs typeface="ヒラギノ角ゴ ProN W3" charset="0"/>
          <a:sym typeface="Arial" panose="020B0604020202020204" pitchFamily="34" charset="0"/>
        </a:defRPr>
      </a:lvl4pPr>
      <a:lvl5pPr marL="39688" algn="l" rtl="0" fontAlgn="base">
        <a:lnSpc>
          <a:spcPct val="85000"/>
        </a:lnSpc>
        <a:spcBef>
          <a:spcPct val="0"/>
        </a:spcBef>
        <a:spcAft>
          <a:spcPct val="0"/>
        </a:spcAft>
        <a:defRPr sz="4200">
          <a:solidFill>
            <a:srgbClr val="F1B60F"/>
          </a:solidFill>
          <a:latin typeface="Arial" panose="020B0604020202020204" pitchFamily="34" charset="0"/>
          <a:ea typeface="ヒラギノ角ゴ ProN W3" charset="0"/>
          <a:cs typeface="ヒラギノ角ゴ ProN W3" charset="0"/>
          <a:sym typeface="Arial" panose="020B0604020202020204" pitchFamily="34" charset="0"/>
        </a:defRPr>
      </a:lvl5pPr>
      <a:lvl6pPr marL="496888" algn="l" rtl="0" fontAlgn="base">
        <a:lnSpc>
          <a:spcPct val="85000"/>
        </a:lnSpc>
        <a:spcBef>
          <a:spcPct val="0"/>
        </a:spcBef>
        <a:spcAft>
          <a:spcPct val="0"/>
        </a:spcAft>
        <a:defRPr sz="4200">
          <a:solidFill>
            <a:srgbClr val="F1B60F"/>
          </a:solidFill>
          <a:latin typeface="Arial" panose="020B0604020202020204" pitchFamily="34" charset="0"/>
          <a:ea typeface="ヒラギノ角ゴ ProN W3" charset="0"/>
          <a:cs typeface="ヒラギノ角ゴ ProN W3" charset="0"/>
          <a:sym typeface="Arial" panose="020B0604020202020204" pitchFamily="34" charset="0"/>
        </a:defRPr>
      </a:lvl6pPr>
      <a:lvl7pPr marL="954088" algn="l" rtl="0" fontAlgn="base">
        <a:lnSpc>
          <a:spcPct val="85000"/>
        </a:lnSpc>
        <a:spcBef>
          <a:spcPct val="0"/>
        </a:spcBef>
        <a:spcAft>
          <a:spcPct val="0"/>
        </a:spcAft>
        <a:defRPr sz="4200">
          <a:solidFill>
            <a:srgbClr val="F1B60F"/>
          </a:solidFill>
          <a:latin typeface="Arial" panose="020B0604020202020204" pitchFamily="34" charset="0"/>
          <a:ea typeface="ヒラギノ角ゴ ProN W3" charset="0"/>
          <a:cs typeface="ヒラギノ角ゴ ProN W3" charset="0"/>
          <a:sym typeface="Arial" panose="020B0604020202020204" pitchFamily="34" charset="0"/>
        </a:defRPr>
      </a:lvl7pPr>
      <a:lvl8pPr marL="1411288" algn="l" rtl="0" fontAlgn="base">
        <a:lnSpc>
          <a:spcPct val="85000"/>
        </a:lnSpc>
        <a:spcBef>
          <a:spcPct val="0"/>
        </a:spcBef>
        <a:spcAft>
          <a:spcPct val="0"/>
        </a:spcAft>
        <a:defRPr sz="4200">
          <a:solidFill>
            <a:srgbClr val="F1B60F"/>
          </a:solidFill>
          <a:latin typeface="Arial" panose="020B0604020202020204" pitchFamily="34" charset="0"/>
          <a:ea typeface="ヒラギノ角ゴ ProN W3" charset="0"/>
          <a:cs typeface="ヒラギノ角ゴ ProN W3" charset="0"/>
          <a:sym typeface="Arial" panose="020B0604020202020204" pitchFamily="34" charset="0"/>
        </a:defRPr>
      </a:lvl8pPr>
      <a:lvl9pPr marL="1868488" algn="l" rtl="0" fontAlgn="base">
        <a:lnSpc>
          <a:spcPct val="85000"/>
        </a:lnSpc>
        <a:spcBef>
          <a:spcPct val="0"/>
        </a:spcBef>
        <a:spcAft>
          <a:spcPct val="0"/>
        </a:spcAft>
        <a:defRPr sz="4200">
          <a:solidFill>
            <a:srgbClr val="F1B60F"/>
          </a:solidFill>
          <a:latin typeface="Arial" panose="020B0604020202020204" pitchFamily="34" charset="0"/>
          <a:ea typeface="ヒラギノ角ゴ ProN W3" charset="0"/>
          <a:cs typeface="ヒラギノ角ゴ ProN W3" charset="0"/>
          <a:sym typeface="Arial" panose="020B0604020202020204" pitchFamily="34" charset="0"/>
        </a:defRPr>
      </a:lvl9pPr>
    </p:titleStyle>
    <p:bodyStyle>
      <a:lvl1pPr marL="382588" indent="-342900" algn="l" rtl="0" fontAlgn="base">
        <a:spcBef>
          <a:spcPts val="2000"/>
        </a:spcBef>
        <a:spcAft>
          <a:spcPct val="0"/>
        </a:spcAft>
        <a:buClr>
          <a:srgbClr val="FFFFFF"/>
        </a:buClr>
        <a:buSzPct val="100000"/>
        <a:buFont typeface="Arial" panose="020B0604020202020204" pitchFamily="34" charset="0"/>
        <a:buChar char="•"/>
        <a:defRPr sz="3000" kern="1200">
          <a:solidFill>
            <a:schemeClr val="tx1"/>
          </a:solidFill>
          <a:latin typeface="+mn-lt"/>
          <a:ea typeface="+mn-ea"/>
          <a:cs typeface="+mn-cs"/>
          <a:sym typeface="Arial" panose="020B0604020202020204" pitchFamily="34" charset="0"/>
        </a:defRPr>
      </a:lvl1pPr>
      <a:lvl2pPr marL="731838" indent="-285750" algn="l" rtl="0" fontAlgn="base">
        <a:spcBef>
          <a:spcPts val="1200"/>
        </a:spcBef>
        <a:spcAft>
          <a:spcPct val="0"/>
        </a:spcAft>
        <a:buClr>
          <a:srgbClr val="FFFFFF"/>
        </a:buClr>
        <a:buSzPct val="100000"/>
        <a:buFont typeface="Arial" panose="020B0604020202020204" pitchFamily="34" charset="0"/>
        <a:buChar char="–"/>
        <a:defRPr sz="2600" kern="1200">
          <a:solidFill>
            <a:schemeClr val="tx1"/>
          </a:solidFill>
          <a:latin typeface="+mn-lt"/>
          <a:ea typeface="+mn-ea"/>
          <a:cs typeface="+mn-cs"/>
          <a:sym typeface="Arial" panose="020B0604020202020204" pitchFamily="34" charset="0"/>
        </a:defRPr>
      </a:lvl2pPr>
      <a:lvl3pPr marL="1131888" indent="-228600" algn="l" rtl="0" fontAlgn="base">
        <a:lnSpc>
          <a:spcPct val="95000"/>
        </a:lnSpc>
        <a:spcBef>
          <a:spcPts val="1000"/>
        </a:spcBef>
        <a:spcAft>
          <a:spcPct val="0"/>
        </a:spcAft>
        <a:buClr>
          <a:srgbClr val="FFFFFF"/>
        </a:buClr>
        <a:buSzPct val="100000"/>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589088" indent="-228600" algn="l" rtl="0" fontAlgn="base">
        <a:lnSpc>
          <a:spcPct val="75000"/>
        </a:lnSpc>
        <a:spcBef>
          <a:spcPts val="700"/>
        </a:spcBef>
        <a:spcAft>
          <a:spcPct val="0"/>
        </a:spcAft>
        <a:buClr>
          <a:srgbClr val="FFFFFF"/>
        </a:buClr>
        <a:buSzPct val="100000"/>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46288" indent="-228600" algn="l" rtl="0" fontAlgn="base">
        <a:lnSpc>
          <a:spcPct val="75000"/>
        </a:lnSpc>
        <a:spcBef>
          <a:spcPts val="600"/>
        </a:spcBef>
        <a:spcAft>
          <a:spcPct val="0"/>
        </a:spcAft>
        <a:buClr>
          <a:srgbClr val="FFFFFF"/>
        </a:buClr>
        <a:buSzPct val="100000"/>
        <a:buFont typeface="Arial" panose="020B0604020202020204" pitchFamily="34" charset="0"/>
        <a:buChar char="»"/>
        <a:defRPr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0"/>
            <a:ext cx="8229600"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smtClean="0">
                <a:sym typeface="Tahoma" panose="020B0604030504040204" pitchFamily="34" charset="0"/>
              </a:rPr>
              <a:t>Click to edit Master title style</a:t>
            </a:r>
          </a:p>
        </p:txBody>
      </p:sp>
      <p:sp>
        <p:nvSpPr>
          <p:cNvPr id="2051" name="Rectangle 3"/>
          <p:cNvSpPr>
            <a:spLocks noGrp="1" noChangeArrowheads="1"/>
          </p:cNvSpPr>
          <p:nvPr>
            <p:ph type="body" idx="1"/>
          </p:nvPr>
        </p:nvSpPr>
        <p:spPr bwMode="auto">
          <a:xfrm>
            <a:off x="457200" y="1905000"/>
            <a:ext cx="82296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smtClean="0">
                <a:sym typeface="Tahoma" panose="020B0604030504040204" pitchFamily="34" charset="0"/>
              </a:rPr>
              <a:t>Click to edit Master text styles</a:t>
            </a:r>
          </a:p>
          <a:p>
            <a:pPr lvl="1"/>
            <a:r>
              <a:rPr lang="en-US" smtClean="0">
                <a:sym typeface="Tahoma" panose="020B0604030504040204" pitchFamily="34" charset="0"/>
              </a:rPr>
              <a:t>Second level</a:t>
            </a:r>
          </a:p>
          <a:p>
            <a:pPr lvl="2"/>
            <a:r>
              <a:rPr lang="en-US" smtClean="0">
                <a:sym typeface="Tahoma" panose="020B0604030504040204" pitchFamily="34" charset="0"/>
              </a:rPr>
              <a:t>Third level</a:t>
            </a:r>
          </a:p>
          <a:p>
            <a:pPr lvl="3"/>
            <a:r>
              <a:rPr lang="en-US" smtClean="0">
                <a:sym typeface="Tahoma" panose="020B0604030504040204" pitchFamily="34" charset="0"/>
              </a:rPr>
              <a:t>Fourth level</a:t>
            </a:r>
          </a:p>
          <a:p>
            <a:pPr lvl="4"/>
            <a:r>
              <a:rPr lang="en-US" smtClean="0">
                <a:sym typeface="Tahoma" panose="020B0604030504040204" pitchFamily="34" charset="0"/>
              </a:rPr>
              <a:t>Fifth level</a:t>
            </a:r>
          </a:p>
        </p:txBody>
      </p:sp>
      <p:sp>
        <p:nvSpPr>
          <p:cNvPr id="2052" name="Text Box 4"/>
          <p:cNvSpPr txBox="1">
            <a:spLocks noGrp="1" noChangeArrowheads="1"/>
          </p:cNvSpPr>
          <p:nvPr>
            <p:ph type="sldNum" sz="quarter" idx="4"/>
          </p:nvPr>
        </p:nvSpPr>
        <p:spPr bwMode="auto">
          <a:xfrm>
            <a:off x="7462838" y="6416675"/>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ctr">
              <a:defRPr sz="140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pPr>
            <a:fld id="{D55EE783-2D33-42C4-8628-4EBE7142BF4F}" type="slidenum">
              <a:rPr lang="en-US" smtClean="0">
                <a:solidFill>
                  <a:srgbClr val="FFFFFF"/>
                </a:solidFill>
              </a:rPr>
              <a:pPr fontAlgn="base">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3096497644"/>
      </p:ext>
    </p:extLst>
  </p:cSld>
  <p:clrMap bg1="dk2" tx1="lt1" bg2="dk1"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ransition/>
  <p:hf hdr="0" ftr="0" dt="0"/>
  <p:txStyles>
    <p:titleStyle>
      <a:lvl1pPr marL="39688" algn="l" rtl="0" fontAlgn="base">
        <a:spcBef>
          <a:spcPct val="0"/>
        </a:spcBef>
        <a:spcAft>
          <a:spcPct val="0"/>
        </a:spcAft>
        <a:defRPr sz="4400" kern="1200">
          <a:solidFill>
            <a:schemeClr val="tx1"/>
          </a:solidFill>
          <a:latin typeface="+mj-lt"/>
          <a:ea typeface="+mj-ea"/>
          <a:cs typeface="+mj-cs"/>
          <a:sym typeface="Tahoma" panose="020B0604030504040204" pitchFamily="34" charset="0"/>
        </a:defRPr>
      </a:lvl1pPr>
      <a:lvl2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2pPr>
      <a:lvl3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3pPr>
      <a:lvl4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4pPr>
      <a:lvl5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5pPr>
      <a:lvl6pPr marL="4968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6pPr>
      <a:lvl7pPr marL="9540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7pPr>
      <a:lvl8pPr marL="14112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8pPr>
      <a:lvl9pPr marL="18684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9pPr>
    </p:titleStyle>
    <p:bodyStyle>
      <a:lvl1pPr marL="382588" indent="-342900" algn="l" rtl="0" fontAlgn="base">
        <a:spcBef>
          <a:spcPts val="800"/>
        </a:spcBef>
        <a:spcAft>
          <a:spcPct val="0"/>
        </a:spcAft>
        <a:buClr>
          <a:srgbClr val="FFCC00"/>
        </a:buClr>
        <a:buSzPct val="120000"/>
        <a:buFont typeface="Tahoma" panose="020B0604030504040204" pitchFamily="34" charset="0"/>
        <a:buChar char="•"/>
        <a:defRPr sz="3200" kern="1200">
          <a:solidFill>
            <a:schemeClr val="tx1"/>
          </a:solidFill>
          <a:latin typeface="+mn-lt"/>
          <a:ea typeface="+mn-ea"/>
          <a:cs typeface="+mn-cs"/>
          <a:sym typeface="Tahoma" panose="020B0604030504040204" pitchFamily="34" charset="0"/>
        </a:defRPr>
      </a:lvl1pPr>
      <a:lvl2pPr marL="731838" indent="-285750" algn="l" rtl="0" fontAlgn="base">
        <a:spcBef>
          <a:spcPts val="700"/>
        </a:spcBef>
        <a:spcAft>
          <a:spcPct val="0"/>
        </a:spcAft>
        <a:buClr>
          <a:srgbClr val="FFFFFF"/>
        </a:buClr>
        <a:buSzPct val="100000"/>
        <a:buFont typeface="Tahoma" panose="020B0604030504040204" pitchFamily="34" charset="0"/>
        <a:buChar char="–"/>
        <a:defRPr sz="2800" kern="1200">
          <a:solidFill>
            <a:schemeClr val="tx1"/>
          </a:solidFill>
          <a:latin typeface="+mn-lt"/>
          <a:ea typeface="+mn-ea"/>
          <a:cs typeface="+mn-cs"/>
          <a:sym typeface="Tahoma" panose="020B0604030504040204" pitchFamily="34" charset="0"/>
        </a:defRPr>
      </a:lvl2pPr>
      <a:lvl3pPr marL="1131888" indent="-228600" algn="l" rtl="0" fontAlgn="base">
        <a:spcBef>
          <a:spcPts val="600"/>
        </a:spcBef>
        <a:spcAft>
          <a:spcPct val="0"/>
        </a:spcAft>
        <a:buClr>
          <a:srgbClr val="FFCC00"/>
        </a:buClr>
        <a:buSzPct val="120000"/>
        <a:buFont typeface="Tahoma" panose="020B0604030504040204" pitchFamily="34" charset="0"/>
        <a:buChar char="•"/>
        <a:defRPr sz="2400" kern="1200">
          <a:solidFill>
            <a:schemeClr val="tx1"/>
          </a:solidFill>
          <a:latin typeface="+mn-lt"/>
          <a:ea typeface="+mn-ea"/>
          <a:cs typeface="+mn-cs"/>
          <a:sym typeface="Tahoma" panose="020B0604030504040204" pitchFamily="34" charset="0"/>
        </a:defRPr>
      </a:lvl3pPr>
      <a:lvl4pPr marL="1589088" indent="-228600" algn="l" rtl="0" fontAlgn="base">
        <a:spcBef>
          <a:spcPts val="500"/>
        </a:spcBef>
        <a:spcAft>
          <a:spcPct val="0"/>
        </a:spcAft>
        <a:buClr>
          <a:srgbClr val="FFFFFF"/>
        </a:buClr>
        <a:buSzPct val="100000"/>
        <a:buFont typeface="Tahoma" panose="020B0604030504040204" pitchFamily="34" charset="0"/>
        <a:buChar char="–"/>
        <a:defRPr sz="2000" kern="1200">
          <a:solidFill>
            <a:schemeClr val="tx1"/>
          </a:solidFill>
          <a:latin typeface="+mn-lt"/>
          <a:ea typeface="+mn-ea"/>
          <a:cs typeface="+mn-cs"/>
          <a:sym typeface="Tahoma" panose="020B0604030504040204" pitchFamily="34" charset="0"/>
        </a:defRPr>
      </a:lvl4pPr>
      <a:lvl5pPr marL="2046288" indent="-228600" algn="l" rtl="0" fontAlgn="base">
        <a:spcBef>
          <a:spcPts val="500"/>
        </a:spcBef>
        <a:spcAft>
          <a:spcPct val="0"/>
        </a:spcAft>
        <a:buClr>
          <a:srgbClr val="FFCC00"/>
        </a:buClr>
        <a:buSzPct val="80000"/>
        <a:buFont typeface="Wingdings" panose="05000000000000000000" pitchFamily="2" charset="2"/>
        <a:buChar char="v"/>
        <a:defRPr sz="2000" kern="1200">
          <a:solidFill>
            <a:schemeClr val="tx1"/>
          </a:solidFill>
          <a:latin typeface="+mn-lt"/>
          <a:ea typeface="+mn-ea"/>
          <a:cs typeface="+mn-cs"/>
          <a:sym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0"/>
            <a:ext cx="8229600"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smtClean="0">
                <a:sym typeface="Tahoma" panose="020B0604030504040204" pitchFamily="34" charset="0"/>
              </a:rPr>
              <a:t>Click to edit Master title style</a:t>
            </a:r>
          </a:p>
        </p:txBody>
      </p:sp>
      <p:sp>
        <p:nvSpPr>
          <p:cNvPr id="2051" name="Rectangle 3"/>
          <p:cNvSpPr>
            <a:spLocks noGrp="1" noChangeArrowheads="1"/>
          </p:cNvSpPr>
          <p:nvPr>
            <p:ph type="body" idx="1"/>
          </p:nvPr>
        </p:nvSpPr>
        <p:spPr bwMode="auto">
          <a:xfrm>
            <a:off x="457200" y="1905000"/>
            <a:ext cx="82296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smtClean="0">
                <a:sym typeface="Tahoma" panose="020B0604030504040204" pitchFamily="34" charset="0"/>
              </a:rPr>
              <a:t>Click to edit Master text styles</a:t>
            </a:r>
          </a:p>
          <a:p>
            <a:pPr lvl="1"/>
            <a:r>
              <a:rPr lang="en-US" smtClean="0">
                <a:sym typeface="Tahoma" panose="020B0604030504040204" pitchFamily="34" charset="0"/>
              </a:rPr>
              <a:t>Second level</a:t>
            </a:r>
          </a:p>
          <a:p>
            <a:pPr lvl="2"/>
            <a:r>
              <a:rPr lang="en-US" smtClean="0">
                <a:sym typeface="Tahoma" panose="020B0604030504040204" pitchFamily="34" charset="0"/>
              </a:rPr>
              <a:t>Third level</a:t>
            </a:r>
          </a:p>
          <a:p>
            <a:pPr lvl="3"/>
            <a:r>
              <a:rPr lang="en-US" smtClean="0">
                <a:sym typeface="Tahoma" panose="020B0604030504040204" pitchFamily="34" charset="0"/>
              </a:rPr>
              <a:t>Fourth level</a:t>
            </a:r>
          </a:p>
          <a:p>
            <a:pPr lvl="4"/>
            <a:r>
              <a:rPr lang="en-US" smtClean="0">
                <a:sym typeface="Tahoma" panose="020B0604030504040204" pitchFamily="34" charset="0"/>
              </a:rPr>
              <a:t>Fifth level</a:t>
            </a:r>
          </a:p>
        </p:txBody>
      </p:sp>
      <p:sp>
        <p:nvSpPr>
          <p:cNvPr id="2052" name="Text Box 4"/>
          <p:cNvSpPr txBox="1">
            <a:spLocks noGrp="1" noChangeArrowheads="1"/>
          </p:cNvSpPr>
          <p:nvPr>
            <p:ph type="sldNum" sz="quarter" idx="4"/>
          </p:nvPr>
        </p:nvSpPr>
        <p:spPr bwMode="auto">
          <a:xfrm>
            <a:off x="7462838" y="6416675"/>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ctr">
              <a:defRPr sz="140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pPr>
            <a:fld id="{D55EE783-2D33-42C4-8628-4EBE7142BF4F}" type="slidenum">
              <a:rPr lang="en-US" smtClean="0">
                <a:solidFill>
                  <a:srgbClr val="FFFFFF"/>
                </a:solidFill>
              </a:rPr>
              <a:pPr fontAlgn="base">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2921725263"/>
      </p:ext>
    </p:extLst>
  </p:cSld>
  <p:clrMap bg1="dk2" tx1="lt1" bg2="dk1"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hf hdr="0" ftr="0" dt="0"/>
  <p:txStyles>
    <p:titleStyle>
      <a:lvl1pPr marL="39688" algn="l" rtl="0" fontAlgn="base">
        <a:spcBef>
          <a:spcPct val="0"/>
        </a:spcBef>
        <a:spcAft>
          <a:spcPct val="0"/>
        </a:spcAft>
        <a:defRPr sz="4400" kern="1200">
          <a:solidFill>
            <a:schemeClr val="tx1"/>
          </a:solidFill>
          <a:latin typeface="+mj-lt"/>
          <a:ea typeface="+mj-ea"/>
          <a:cs typeface="+mj-cs"/>
          <a:sym typeface="Tahoma" panose="020B0604030504040204" pitchFamily="34" charset="0"/>
        </a:defRPr>
      </a:lvl1pPr>
      <a:lvl2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2pPr>
      <a:lvl3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3pPr>
      <a:lvl4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4pPr>
      <a:lvl5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5pPr>
      <a:lvl6pPr marL="4968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6pPr>
      <a:lvl7pPr marL="9540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7pPr>
      <a:lvl8pPr marL="14112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8pPr>
      <a:lvl9pPr marL="18684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9pPr>
    </p:titleStyle>
    <p:bodyStyle>
      <a:lvl1pPr marL="382588" indent="-342900" algn="l" rtl="0" fontAlgn="base">
        <a:spcBef>
          <a:spcPts val="800"/>
        </a:spcBef>
        <a:spcAft>
          <a:spcPct val="0"/>
        </a:spcAft>
        <a:buClr>
          <a:srgbClr val="FFCC00"/>
        </a:buClr>
        <a:buSzPct val="120000"/>
        <a:buFont typeface="Tahoma" panose="020B0604030504040204" pitchFamily="34" charset="0"/>
        <a:buChar char="•"/>
        <a:defRPr sz="3200" kern="1200">
          <a:solidFill>
            <a:schemeClr val="tx1"/>
          </a:solidFill>
          <a:latin typeface="+mn-lt"/>
          <a:ea typeface="+mn-ea"/>
          <a:cs typeface="+mn-cs"/>
          <a:sym typeface="Tahoma" panose="020B0604030504040204" pitchFamily="34" charset="0"/>
        </a:defRPr>
      </a:lvl1pPr>
      <a:lvl2pPr marL="731838" indent="-285750" algn="l" rtl="0" fontAlgn="base">
        <a:spcBef>
          <a:spcPts val="700"/>
        </a:spcBef>
        <a:spcAft>
          <a:spcPct val="0"/>
        </a:spcAft>
        <a:buClr>
          <a:srgbClr val="FFFFFF"/>
        </a:buClr>
        <a:buSzPct val="100000"/>
        <a:buFont typeface="Tahoma" panose="020B0604030504040204" pitchFamily="34" charset="0"/>
        <a:buChar char="–"/>
        <a:defRPr sz="2800" kern="1200">
          <a:solidFill>
            <a:schemeClr val="tx1"/>
          </a:solidFill>
          <a:latin typeface="+mn-lt"/>
          <a:ea typeface="+mn-ea"/>
          <a:cs typeface="+mn-cs"/>
          <a:sym typeface="Tahoma" panose="020B0604030504040204" pitchFamily="34" charset="0"/>
        </a:defRPr>
      </a:lvl2pPr>
      <a:lvl3pPr marL="1131888" indent="-228600" algn="l" rtl="0" fontAlgn="base">
        <a:spcBef>
          <a:spcPts val="600"/>
        </a:spcBef>
        <a:spcAft>
          <a:spcPct val="0"/>
        </a:spcAft>
        <a:buClr>
          <a:srgbClr val="FFCC00"/>
        </a:buClr>
        <a:buSzPct val="120000"/>
        <a:buFont typeface="Tahoma" panose="020B0604030504040204" pitchFamily="34" charset="0"/>
        <a:buChar char="•"/>
        <a:defRPr sz="2400" kern="1200">
          <a:solidFill>
            <a:schemeClr val="tx1"/>
          </a:solidFill>
          <a:latin typeface="+mn-lt"/>
          <a:ea typeface="+mn-ea"/>
          <a:cs typeface="+mn-cs"/>
          <a:sym typeface="Tahoma" panose="020B0604030504040204" pitchFamily="34" charset="0"/>
        </a:defRPr>
      </a:lvl3pPr>
      <a:lvl4pPr marL="1589088" indent="-228600" algn="l" rtl="0" fontAlgn="base">
        <a:spcBef>
          <a:spcPts val="500"/>
        </a:spcBef>
        <a:spcAft>
          <a:spcPct val="0"/>
        </a:spcAft>
        <a:buClr>
          <a:srgbClr val="FFFFFF"/>
        </a:buClr>
        <a:buSzPct val="100000"/>
        <a:buFont typeface="Tahoma" panose="020B0604030504040204" pitchFamily="34" charset="0"/>
        <a:buChar char="–"/>
        <a:defRPr sz="2000" kern="1200">
          <a:solidFill>
            <a:schemeClr val="tx1"/>
          </a:solidFill>
          <a:latin typeface="+mn-lt"/>
          <a:ea typeface="+mn-ea"/>
          <a:cs typeface="+mn-cs"/>
          <a:sym typeface="Tahoma" panose="020B0604030504040204" pitchFamily="34" charset="0"/>
        </a:defRPr>
      </a:lvl4pPr>
      <a:lvl5pPr marL="2046288" indent="-228600" algn="l" rtl="0" fontAlgn="base">
        <a:spcBef>
          <a:spcPts val="500"/>
        </a:spcBef>
        <a:spcAft>
          <a:spcPct val="0"/>
        </a:spcAft>
        <a:buClr>
          <a:srgbClr val="FFCC00"/>
        </a:buClr>
        <a:buSzPct val="80000"/>
        <a:buFont typeface="Wingdings" panose="05000000000000000000" pitchFamily="2" charset="2"/>
        <a:buChar char="v"/>
        <a:defRPr sz="2000" kern="1200">
          <a:solidFill>
            <a:schemeClr val="tx1"/>
          </a:solidFill>
          <a:latin typeface="+mn-lt"/>
          <a:ea typeface="+mn-ea"/>
          <a:cs typeface="+mn-cs"/>
          <a:sym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0"/>
            <a:ext cx="8229600"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smtClean="0">
                <a:sym typeface="Tahoma" panose="020B0604030504040204" pitchFamily="34" charset="0"/>
              </a:rPr>
              <a:t>Click to edit Master title style</a:t>
            </a:r>
          </a:p>
        </p:txBody>
      </p:sp>
      <p:sp>
        <p:nvSpPr>
          <p:cNvPr id="2051" name="Rectangle 3"/>
          <p:cNvSpPr>
            <a:spLocks noGrp="1" noChangeArrowheads="1"/>
          </p:cNvSpPr>
          <p:nvPr>
            <p:ph type="body" idx="1"/>
          </p:nvPr>
        </p:nvSpPr>
        <p:spPr bwMode="auto">
          <a:xfrm>
            <a:off x="457200" y="1905000"/>
            <a:ext cx="82296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smtClean="0">
                <a:sym typeface="Tahoma" panose="020B0604030504040204" pitchFamily="34" charset="0"/>
              </a:rPr>
              <a:t>Click to edit Master text styles</a:t>
            </a:r>
          </a:p>
          <a:p>
            <a:pPr lvl="1"/>
            <a:r>
              <a:rPr lang="en-US" smtClean="0">
                <a:sym typeface="Tahoma" panose="020B0604030504040204" pitchFamily="34" charset="0"/>
              </a:rPr>
              <a:t>Second level</a:t>
            </a:r>
          </a:p>
          <a:p>
            <a:pPr lvl="2"/>
            <a:r>
              <a:rPr lang="en-US" smtClean="0">
                <a:sym typeface="Tahoma" panose="020B0604030504040204" pitchFamily="34" charset="0"/>
              </a:rPr>
              <a:t>Third level</a:t>
            </a:r>
          </a:p>
          <a:p>
            <a:pPr lvl="3"/>
            <a:r>
              <a:rPr lang="en-US" smtClean="0">
                <a:sym typeface="Tahoma" panose="020B0604030504040204" pitchFamily="34" charset="0"/>
              </a:rPr>
              <a:t>Fourth level</a:t>
            </a:r>
          </a:p>
          <a:p>
            <a:pPr lvl="4"/>
            <a:r>
              <a:rPr lang="en-US" smtClean="0">
                <a:sym typeface="Tahoma" panose="020B0604030504040204" pitchFamily="34" charset="0"/>
              </a:rPr>
              <a:t>Fifth level</a:t>
            </a:r>
          </a:p>
        </p:txBody>
      </p:sp>
      <p:sp>
        <p:nvSpPr>
          <p:cNvPr id="2052" name="Text Box 4"/>
          <p:cNvSpPr txBox="1">
            <a:spLocks noGrp="1" noChangeArrowheads="1"/>
          </p:cNvSpPr>
          <p:nvPr>
            <p:ph type="sldNum" sz="quarter" idx="4"/>
          </p:nvPr>
        </p:nvSpPr>
        <p:spPr bwMode="auto">
          <a:xfrm>
            <a:off x="7462838" y="6416675"/>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ctr">
              <a:defRPr sz="140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pPr>
            <a:fld id="{D55EE783-2D33-42C4-8628-4EBE7142BF4F}" type="slidenum">
              <a:rPr lang="en-US" smtClean="0">
                <a:solidFill>
                  <a:srgbClr val="FFFFFF"/>
                </a:solidFill>
              </a:rPr>
              <a:pPr fontAlgn="base">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2764590554"/>
      </p:ext>
    </p:extLst>
  </p:cSld>
  <p:clrMap bg1="dk2" tx1="lt1" bg2="dk1" tx2="lt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p:hf hdr="0" ftr="0" dt="0"/>
  <p:txStyles>
    <p:titleStyle>
      <a:lvl1pPr marL="39688" algn="l" rtl="0" fontAlgn="base">
        <a:spcBef>
          <a:spcPct val="0"/>
        </a:spcBef>
        <a:spcAft>
          <a:spcPct val="0"/>
        </a:spcAft>
        <a:defRPr sz="4400" kern="1200">
          <a:solidFill>
            <a:schemeClr val="tx1"/>
          </a:solidFill>
          <a:latin typeface="+mj-lt"/>
          <a:ea typeface="+mj-ea"/>
          <a:cs typeface="+mj-cs"/>
          <a:sym typeface="Tahoma" panose="020B0604030504040204" pitchFamily="34" charset="0"/>
        </a:defRPr>
      </a:lvl1pPr>
      <a:lvl2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2pPr>
      <a:lvl3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3pPr>
      <a:lvl4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4pPr>
      <a:lvl5pPr marL="396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5pPr>
      <a:lvl6pPr marL="4968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6pPr>
      <a:lvl7pPr marL="9540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7pPr>
      <a:lvl8pPr marL="14112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8pPr>
      <a:lvl9pPr marL="18684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9pPr>
    </p:titleStyle>
    <p:bodyStyle>
      <a:lvl1pPr marL="382588" indent="-342900" algn="l" rtl="0" fontAlgn="base">
        <a:spcBef>
          <a:spcPts val="800"/>
        </a:spcBef>
        <a:spcAft>
          <a:spcPct val="0"/>
        </a:spcAft>
        <a:buClr>
          <a:srgbClr val="FFCC00"/>
        </a:buClr>
        <a:buSzPct val="120000"/>
        <a:buFont typeface="Tahoma" panose="020B0604030504040204" pitchFamily="34" charset="0"/>
        <a:buChar char="•"/>
        <a:defRPr sz="3200" kern="1200">
          <a:solidFill>
            <a:schemeClr val="tx1"/>
          </a:solidFill>
          <a:latin typeface="+mn-lt"/>
          <a:ea typeface="+mn-ea"/>
          <a:cs typeface="+mn-cs"/>
          <a:sym typeface="Tahoma" panose="020B0604030504040204" pitchFamily="34" charset="0"/>
        </a:defRPr>
      </a:lvl1pPr>
      <a:lvl2pPr marL="731838" indent="-285750" algn="l" rtl="0" fontAlgn="base">
        <a:spcBef>
          <a:spcPts val="700"/>
        </a:spcBef>
        <a:spcAft>
          <a:spcPct val="0"/>
        </a:spcAft>
        <a:buClr>
          <a:srgbClr val="FFFFFF"/>
        </a:buClr>
        <a:buSzPct val="100000"/>
        <a:buFont typeface="Tahoma" panose="020B0604030504040204" pitchFamily="34" charset="0"/>
        <a:buChar char="–"/>
        <a:defRPr sz="2800" kern="1200">
          <a:solidFill>
            <a:schemeClr val="tx1"/>
          </a:solidFill>
          <a:latin typeface="+mn-lt"/>
          <a:ea typeface="+mn-ea"/>
          <a:cs typeface="+mn-cs"/>
          <a:sym typeface="Tahoma" panose="020B0604030504040204" pitchFamily="34" charset="0"/>
        </a:defRPr>
      </a:lvl2pPr>
      <a:lvl3pPr marL="1131888" indent="-228600" algn="l" rtl="0" fontAlgn="base">
        <a:spcBef>
          <a:spcPts val="600"/>
        </a:spcBef>
        <a:spcAft>
          <a:spcPct val="0"/>
        </a:spcAft>
        <a:buClr>
          <a:srgbClr val="FFCC00"/>
        </a:buClr>
        <a:buSzPct val="120000"/>
        <a:buFont typeface="Tahoma" panose="020B0604030504040204" pitchFamily="34" charset="0"/>
        <a:buChar char="•"/>
        <a:defRPr sz="2400" kern="1200">
          <a:solidFill>
            <a:schemeClr val="tx1"/>
          </a:solidFill>
          <a:latin typeface="+mn-lt"/>
          <a:ea typeface="+mn-ea"/>
          <a:cs typeface="+mn-cs"/>
          <a:sym typeface="Tahoma" panose="020B0604030504040204" pitchFamily="34" charset="0"/>
        </a:defRPr>
      </a:lvl3pPr>
      <a:lvl4pPr marL="1589088" indent="-228600" algn="l" rtl="0" fontAlgn="base">
        <a:spcBef>
          <a:spcPts val="500"/>
        </a:spcBef>
        <a:spcAft>
          <a:spcPct val="0"/>
        </a:spcAft>
        <a:buClr>
          <a:srgbClr val="FFFFFF"/>
        </a:buClr>
        <a:buSzPct val="100000"/>
        <a:buFont typeface="Tahoma" panose="020B0604030504040204" pitchFamily="34" charset="0"/>
        <a:buChar char="–"/>
        <a:defRPr sz="2000" kern="1200">
          <a:solidFill>
            <a:schemeClr val="tx1"/>
          </a:solidFill>
          <a:latin typeface="+mn-lt"/>
          <a:ea typeface="+mn-ea"/>
          <a:cs typeface="+mn-cs"/>
          <a:sym typeface="Tahoma" panose="020B0604030504040204" pitchFamily="34" charset="0"/>
        </a:defRPr>
      </a:lvl4pPr>
      <a:lvl5pPr marL="2046288" indent="-228600" algn="l" rtl="0" fontAlgn="base">
        <a:spcBef>
          <a:spcPts val="500"/>
        </a:spcBef>
        <a:spcAft>
          <a:spcPct val="0"/>
        </a:spcAft>
        <a:buClr>
          <a:srgbClr val="FFCC00"/>
        </a:buClr>
        <a:buSzPct val="80000"/>
        <a:buFont typeface="Wingdings" panose="05000000000000000000" pitchFamily="2" charset="2"/>
        <a:buChar char="v"/>
        <a:defRPr sz="2000" kern="1200">
          <a:solidFill>
            <a:schemeClr val="tx1"/>
          </a:solidFill>
          <a:latin typeface="+mn-lt"/>
          <a:ea typeface="+mn-ea"/>
          <a:cs typeface="+mn-cs"/>
          <a:sym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ChangeArrowheads="1"/>
          </p:cNvSpPr>
          <p:nvPr>
            <p:ph type="title"/>
          </p:nvPr>
        </p:nvSpPr>
        <p:spPr bwMode="auto">
          <a:xfrm>
            <a:off x="457200" y="0"/>
            <a:ext cx="8229600"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smtClean="0">
                <a:sym typeface="Tahoma" panose="020B0604030504040204" pitchFamily="34" charset="0"/>
              </a:rPr>
              <a:t>Click to edit Master title style</a:t>
            </a:r>
          </a:p>
        </p:txBody>
      </p:sp>
      <p:sp>
        <p:nvSpPr>
          <p:cNvPr id="2051" name="Rectangle 3"/>
          <p:cNvSpPr>
            <a:spLocks noChangeArrowheads="1"/>
          </p:cNvSpPr>
          <p:nvPr>
            <p:ph type="body" idx="1"/>
          </p:nvPr>
        </p:nvSpPr>
        <p:spPr bwMode="auto">
          <a:xfrm>
            <a:off x="457200" y="1905000"/>
            <a:ext cx="82296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smtClean="0">
                <a:sym typeface="Tahoma" panose="020B0604030504040204" pitchFamily="34" charset="0"/>
              </a:rPr>
              <a:t>Click to edit Master text styles</a:t>
            </a:r>
          </a:p>
          <a:p>
            <a:pPr lvl="1"/>
            <a:r>
              <a:rPr lang="en-US" smtClean="0">
                <a:sym typeface="Tahoma" panose="020B0604030504040204" pitchFamily="34" charset="0"/>
              </a:rPr>
              <a:t>Second level</a:t>
            </a:r>
          </a:p>
          <a:p>
            <a:pPr lvl="2"/>
            <a:r>
              <a:rPr lang="en-US" smtClean="0">
                <a:sym typeface="Tahoma" panose="020B0604030504040204" pitchFamily="34" charset="0"/>
              </a:rPr>
              <a:t>Third level</a:t>
            </a:r>
          </a:p>
          <a:p>
            <a:pPr lvl="3"/>
            <a:r>
              <a:rPr lang="en-US" smtClean="0">
                <a:sym typeface="Tahoma" panose="020B0604030504040204" pitchFamily="34" charset="0"/>
              </a:rPr>
              <a:t>Fourth level</a:t>
            </a:r>
          </a:p>
          <a:p>
            <a:pPr lvl="4"/>
            <a:r>
              <a:rPr lang="en-US" smtClean="0">
                <a:sym typeface="Tahoma" panose="020B0604030504040204" pitchFamily="34" charset="0"/>
              </a:rPr>
              <a:t>Fifth level</a:t>
            </a:r>
          </a:p>
        </p:txBody>
      </p:sp>
      <p:sp>
        <p:nvSpPr>
          <p:cNvPr id="2052" name="Text Box 4"/>
          <p:cNvSpPr txBox="1">
            <a:spLocks noGrp="1" noChangeArrowheads="1"/>
          </p:cNvSpPr>
          <p:nvPr>
            <p:ph type="sldNum" sz="quarter" idx="4"/>
          </p:nvPr>
        </p:nvSpPr>
        <p:spPr bwMode="auto">
          <a:xfrm>
            <a:off x="7462838" y="6416675"/>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ctr" eaLnBrk="1" hangingPunct="1">
              <a:defRPr sz="1400" smtClean="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fld id="{C2C347DA-FBD4-44CF-9C88-0320A75DD2B4}"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552800562"/>
      </p:ext>
    </p:extLst>
  </p:cSld>
  <p:clrMap bg1="dk2" tx1="lt1" bg2="dk1"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ransition/>
  <p:hf hdr="0" ftr="0" dt="0"/>
  <p:txStyles>
    <p:titleStyle>
      <a:lvl1pPr marL="39688" algn="l" rtl="0" eaLnBrk="0" fontAlgn="base" hangingPunct="0">
        <a:spcBef>
          <a:spcPct val="0"/>
        </a:spcBef>
        <a:spcAft>
          <a:spcPct val="0"/>
        </a:spcAft>
        <a:defRPr sz="4400" kern="1200">
          <a:solidFill>
            <a:schemeClr val="tx1"/>
          </a:solidFill>
          <a:latin typeface="+mj-lt"/>
          <a:ea typeface="+mj-ea"/>
          <a:cs typeface="+mj-cs"/>
          <a:sym typeface="Tahoma" panose="020B0604030504040204" pitchFamily="34" charset="0"/>
        </a:defRPr>
      </a:lvl1pPr>
      <a:lvl2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2pPr>
      <a:lvl3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3pPr>
      <a:lvl4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4pPr>
      <a:lvl5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5pPr>
      <a:lvl6pPr marL="4968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6pPr>
      <a:lvl7pPr marL="9540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7pPr>
      <a:lvl8pPr marL="14112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8pPr>
      <a:lvl9pPr marL="18684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9pPr>
    </p:titleStyle>
    <p:bodyStyle>
      <a:lvl1pPr marL="382588" indent="-342900" algn="l" rtl="0" eaLnBrk="0" fontAlgn="base" hangingPunct="0">
        <a:spcBef>
          <a:spcPts val="800"/>
        </a:spcBef>
        <a:spcAft>
          <a:spcPct val="0"/>
        </a:spcAft>
        <a:buClr>
          <a:srgbClr val="FFCC00"/>
        </a:buClr>
        <a:buSzPct val="120000"/>
        <a:buFont typeface="Tahoma" panose="020B0604030504040204" pitchFamily="34" charset="0"/>
        <a:buChar char="•"/>
        <a:defRPr sz="3200" kern="1200">
          <a:solidFill>
            <a:schemeClr val="tx1"/>
          </a:solidFill>
          <a:latin typeface="+mn-lt"/>
          <a:ea typeface="+mn-ea"/>
          <a:cs typeface="+mn-cs"/>
          <a:sym typeface="Tahoma" panose="020B0604030504040204" pitchFamily="34" charset="0"/>
        </a:defRPr>
      </a:lvl1pPr>
      <a:lvl2pPr marL="731838" indent="-285750" algn="l" rtl="0" eaLnBrk="0" fontAlgn="base" hangingPunct="0">
        <a:spcBef>
          <a:spcPts val="700"/>
        </a:spcBef>
        <a:spcAft>
          <a:spcPct val="0"/>
        </a:spcAft>
        <a:buClr>
          <a:srgbClr val="FFFFFF"/>
        </a:buClr>
        <a:buSzPct val="100000"/>
        <a:buFont typeface="Tahoma" panose="020B0604030504040204" pitchFamily="34" charset="0"/>
        <a:buChar char="–"/>
        <a:defRPr sz="2800" kern="1200">
          <a:solidFill>
            <a:schemeClr val="tx1"/>
          </a:solidFill>
          <a:latin typeface="+mn-lt"/>
          <a:ea typeface="+mn-ea"/>
          <a:cs typeface="+mn-cs"/>
          <a:sym typeface="Tahoma" panose="020B0604030504040204" pitchFamily="34" charset="0"/>
        </a:defRPr>
      </a:lvl2pPr>
      <a:lvl3pPr marL="1131888" indent="-228600" algn="l" rtl="0" eaLnBrk="0" fontAlgn="base" hangingPunct="0">
        <a:spcBef>
          <a:spcPts val="600"/>
        </a:spcBef>
        <a:spcAft>
          <a:spcPct val="0"/>
        </a:spcAft>
        <a:buClr>
          <a:srgbClr val="FFCC00"/>
        </a:buClr>
        <a:buSzPct val="120000"/>
        <a:buFont typeface="Tahoma" panose="020B0604030504040204" pitchFamily="34" charset="0"/>
        <a:buChar char="•"/>
        <a:defRPr sz="2400" kern="1200">
          <a:solidFill>
            <a:schemeClr val="tx1"/>
          </a:solidFill>
          <a:latin typeface="+mn-lt"/>
          <a:ea typeface="+mn-ea"/>
          <a:cs typeface="+mn-cs"/>
          <a:sym typeface="Tahoma" panose="020B0604030504040204" pitchFamily="34" charset="0"/>
        </a:defRPr>
      </a:lvl3pPr>
      <a:lvl4pPr marL="1589088" indent="-228600" algn="l" rtl="0" eaLnBrk="0" fontAlgn="base" hangingPunct="0">
        <a:spcBef>
          <a:spcPts val="500"/>
        </a:spcBef>
        <a:spcAft>
          <a:spcPct val="0"/>
        </a:spcAft>
        <a:buClr>
          <a:srgbClr val="FFFFFF"/>
        </a:buClr>
        <a:buSzPct val="100000"/>
        <a:buFont typeface="Tahoma" panose="020B0604030504040204" pitchFamily="34" charset="0"/>
        <a:buChar char="–"/>
        <a:defRPr sz="2000" kern="1200">
          <a:solidFill>
            <a:schemeClr val="tx1"/>
          </a:solidFill>
          <a:latin typeface="+mn-lt"/>
          <a:ea typeface="+mn-ea"/>
          <a:cs typeface="+mn-cs"/>
          <a:sym typeface="Tahoma" panose="020B0604030504040204" pitchFamily="34" charset="0"/>
        </a:defRPr>
      </a:lvl4pPr>
      <a:lvl5pPr marL="2046288" indent="-228600" algn="l" rtl="0" eaLnBrk="0" fontAlgn="base" hangingPunct="0">
        <a:spcBef>
          <a:spcPts val="500"/>
        </a:spcBef>
        <a:spcAft>
          <a:spcPct val="0"/>
        </a:spcAft>
        <a:buClr>
          <a:srgbClr val="FFCC00"/>
        </a:buClr>
        <a:buSzPct val="80000"/>
        <a:buFont typeface="Wingdings" panose="05000000000000000000" pitchFamily="2" charset="2"/>
        <a:buChar char="v"/>
        <a:defRPr sz="2000" kern="1200">
          <a:solidFill>
            <a:schemeClr val="tx1"/>
          </a:solidFill>
          <a:latin typeface="+mn-lt"/>
          <a:ea typeface="+mn-ea"/>
          <a:cs typeface="+mn-cs"/>
          <a:sym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ChangeArrowheads="1"/>
          </p:cNvSpPr>
          <p:nvPr>
            <p:ph type="title"/>
          </p:nvPr>
        </p:nvSpPr>
        <p:spPr bwMode="auto">
          <a:xfrm>
            <a:off x="457200" y="0"/>
            <a:ext cx="8229600"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smtClean="0">
                <a:sym typeface="Tahoma" panose="020B0604030504040204" pitchFamily="34" charset="0"/>
              </a:rPr>
              <a:t>Click to edit Master title style</a:t>
            </a:r>
          </a:p>
        </p:txBody>
      </p:sp>
      <p:sp>
        <p:nvSpPr>
          <p:cNvPr id="2051" name="Rectangle 3"/>
          <p:cNvSpPr>
            <a:spLocks noChangeArrowheads="1"/>
          </p:cNvSpPr>
          <p:nvPr>
            <p:ph type="body" idx="1"/>
          </p:nvPr>
        </p:nvSpPr>
        <p:spPr bwMode="auto">
          <a:xfrm>
            <a:off x="457200" y="1905000"/>
            <a:ext cx="82296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smtClean="0">
                <a:sym typeface="Tahoma" panose="020B0604030504040204" pitchFamily="34" charset="0"/>
              </a:rPr>
              <a:t>Click to edit Master text styles</a:t>
            </a:r>
          </a:p>
          <a:p>
            <a:pPr lvl="1"/>
            <a:r>
              <a:rPr lang="en-US" smtClean="0">
                <a:sym typeface="Tahoma" panose="020B0604030504040204" pitchFamily="34" charset="0"/>
              </a:rPr>
              <a:t>Second level</a:t>
            </a:r>
          </a:p>
          <a:p>
            <a:pPr lvl="2"/>
            <a:r>
              <a:rPr lang="en-US" smtClean="0">
                <a:sym typeface="Tahoma" panose="020B0604030504040204" pitchFamily="34" charset="0"/>
              </a:rPr>
              <a:t>Third level</a:t>
            </a:r>
          </a:p>
          <a:p>
            <a:pPr lvl="3"/>
            <a:r>
              <a:rPr lang="en-US" smtClean="0">
                <a:sym typeface="Tahoma" panose="020B0604030504040204" pitchFamily="34" charset="0"/>
              </a:rPr>
              <a:t>Fourth level</a:t>
            </a:r>
          </a:p>
          <a:p>
            <a:pPr lvl="4"/>
            <a:r>
              <a:rPr lang="en-US" smtClean="0">
                <a:sym typeface="Tahoma" panose="020B0604030504040204" pitchFamily="34" charset="0"/>
              </a:rPr>
              <a:t>Fifth level</a:t>
            </a:r>
          </a:p>
        </p:txBody>
      </p:sp>
      <p:sp>
        <p:nvSpPr>
          <p:cNvPr id="2052" name="Text Box 4"/>
          <p:cNvSpPr txBox="1">
            <a:spLocks noGrp="1" noChangeArrowheads="1"/>
          </p:cNvSpPr>
          <p:nvPr>
            <p:ph type="sldNum" sz="quarter" idx="4"/>
          </p:nvPr>
        </p:nvSpPr>
        <p:spPr bwMode="auto">
          <a:xfrm>
            <a:off x="7462838" y="6416675"/>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ctr" eaLnBrk="1" hangingPunct="1">
              <a:defRPr sz="1400" smtClean="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fld id="{C2C347DA-FBD4-44CF-9C88-0320A75DD2B4}"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3121874747"/>
      </p:ext>
    </p:extLst>
  </p:cSld>
  <p:clrMap bg1="dk2" tx1="lt1" bg2="dk1"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ransition/>
  <p:hf hdr="0" ftr="0" dt="0"/>
  <p:txStyles>
    <p:titleStyle>
      <a:lvl1pPr marL="39688" algn="l" rtl="0" eaLnBrk="0" fontAlgn="base" hangingPunct="0">
        <a:spcBef>
          <a:spcPct val="0"/>
        </a:spcBef>
        <a:spcAft>
          <a:spcPct val="0"/>
        </a:spcAft>
        <a:defRPr sz="4400" kern="1200">
          <a:solidFill>
            <a:schemeClr val="tx1"/>
          </a:solidFill>
          <a:latin typeface="+mj-lt"/>
          <a:ea typeface="+mj-ea"/>
          <a:cs typeface="+mj-cs"/>
          <a:sym typeface="Tahoma" panose="020B0604030504040204" pitchFamily="34" charset="0"/>
        </a:defRPr>
      </a:lvl1pPr>
      <a:lvl2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2pPr>
      <a:lvl3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3pPr>
      <a:lvl4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4pPr>
      <a:lvl5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5pPr>
      <a:lvl6pPr marL="4968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6pPr>
      <a:lvl7pPr marL="9540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7pPr>
      <a:lvl8pPr marL="14112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8pPr>
      <a:lvl9pPr marL="18684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9pPr>
    </p:titleStyle>
    <p:bodyStyle>
      <a:lvl1pPr marL="382588" indent="-342900" algn="l" rtl="0" eaLnBrk="0" fontAlgn="base" hangingPunct="0">
        <a:spcBef>
          <a:spcPts val="800"/>
        </a:spcBef>
        <a:spcAft>
          <a:spcPct val="0"/>
        </a:spcAft>
        <a:buClr>
          <a:srgbClr val="FFCC00"/>
        </a:buClr>
        <a:buSzPct val="120000"/>
        <a:buFont typeface="Tahoma" panose="020B0604030504040204" pitchFamily="34" charset="0"/>
        <a:buChar char="•"/>
        <a:defRPr sz="3200" kern="1200">
          <a:solidFill>
            <a:schemeClr val="tx1"/>
          </a:solidFill>
          <a:latin typeface="+mn-lt"/>
          <a:ea typeface="+mn-ea"/>
          <a:cs typeface="+mn-cs"/>
          <a:sym typeface="Tahoma" panose="020B0604030504040204" pitchFamily="34" charset="0"/>
        </a:defRPr>
      </a:lvl1pPr>
      <a:lvl2pPr marL="731838" indent="-285750" algn="l" rtl="0" eaLnBrk="0" fontAlgn="base" hangingPunct="0">
        <a:spcBef>
          <a:spcPts val="700"/>
        </a:spcBef>
        <a:spcAft>
          <a:spcPct val="0"/>
        </a:spcAft>
        <a:buClr>
          <a:srgbClr val="FFFFFF"/>
        </a:buClr>
        <a:buSzPct val="100000"/>
        <a:buFont typeface="Tahoma" panose="020B0604030504040204" pitchFamily="34" charset="0"/>
        <a:buChar char="–"/>
        <a:defRPr sz="2800" kern="1200">
          <a:solidFill>
            <a:schemeClr val="tx1"/>
          </a:solidFill>
          <a:latin typeface="+mn-lt"/>
          <a:ea typeface="+mn-ea"/>
          <a:cs typeface="+mn-cs"/>
          <a:sym typeface="Tahoma" panose="020B0604030504040204" pitchFamily="34" charset="0"/>
        </a:defRPr>
      </a:lvl2pPr>
      <a:lvl3pPr marL="1131888" indent="-228600" algn="l" rtl="0" eaLnBrk="0" fontAlgn="base" hangingPunct="0">
        <a:spcBef>
          <a:spcPts val="600"/>
        </a:spcBef>
        <a:spcAft>
          <a:spcPct val="0"/>
        </a:spcAft>
        <a:buClr>
          <a:srgbClr val="FFCC00"/>
        </a:buClr>
        <a:buSzPct val="120000"/>
        <a:buFont typeface="Tahoma" panose="020B0604030504040204" pitchFamily="34" charset="0"/>
        <a:buChar char="•"/>
        <a:defRPr sz="2400" kern="1200">
          <a:solidFill>
            <a:schemeClr val="tx1"/>
          </a:solidFill>
          <a:latin typeface="+mn-lt"/>
          <a:ea typeface="+mn-ea"/>
          <a:cs typeface="+mn-cs"/>
          <a:sym typeface="Tahoma" panose="020B0604030504040204" pitchFamily="34" charset="0"/>
        </a:defRPr>
      </a:lvl3pPr>
      <a:lvl4pPr marL="1589088" indent="-228600" algn="l" rtl="0" eaLnBrk="0" fontAlgn="base" hangingPunct="0">
        <a:spcBef>
          <a:spcPts val="500"/>
        </a:spcBef>
        <a:spcAft>
          <a:spcPct val="0"/>
        </a:spcAft>
        <a:buClr>
          <a:srgbClr val="FFFFFF"/>
        </a:buClr>
        <a:buSzPct val="100000"/>
        <a:buFont typeface="Tahoma" panose="020B0604030504040204" pitchFamily="34" charset="0"/>
        <a:buChar char="–"/>
        <a:defRPr sz="2000" kern="1200">
          <a:solidFill>
            <a:schemeClr val="tx1"/>
          </a:solidFill>
          <a:latin typeface="+mn-lt"/>
          <a:ea typeface="+mn-ea"/>
          <a:cs typeface="+mn-cs"/>
          <a:sym typeface="Tahoma" panose="020B0604030504040204" pitchFamily="34" charset="0"/>
        </a:defRPr>
      </a:lvl4pPr>
      <a:lvl5pPr marL="2046288" indent="-228600" algn="l" rtl="0" eaLnBrk="0" fontAlgn="base" hangingPunct="0">
        <a:spcBef>
          <a:spcPts val="500"/>
        </a:spcBef>
        <a:spcAft>
          <a:spcPct val="0"/>
        </a:spcAft>
        <a:buClr>
          <a:srgbClr val="FFCC00"/>
        </a:buClr>
        <a:buSzPct val="80000"/>
        <a:buFont typeface="Wingdings" panose="05000000000000000000" pitchFamily="2" charset="2"/>
        <a:buChar char="v"/>
        <a:defRPr sz="2000" kern="1200">
          <a:solidFill>
            <a:schemeClr val="tx1"/>
          </a:solidFill>
          <a:latin typeface="+mn-lt"/>
          <a:ea typeface="+mn-ea"/>
          <a:cs typeface="+mn-cs"/>
          <a:sym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50" name="Rectangle 2"/>
          <p:cNvSpPr>
            <a:spLocks noChangeArrowheads="1"/>
          </p:cNvSpPr>
          <p:nvPr>
            <p:ph type="title"/>
          </p:nvPr>
        </p:nvSpPr>
        <p:spPr bwMode="auto">
          <a:xfrm>
            <a:off x="457200" y="0"/>
            <a:ext cx="8229600" cy="196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ctr" anchorCtr="0" compatLnSpc="1">
            <a:prstTxWarp prst="textNoShape">
              <a:avLst/>
            </a:prstTxWarp>
          </a:bodyPr>
          <a:lstStyle/>
          <a:p>
            <a:pPr lvl="0"/>
            <a:r>
              <a:rPr lang="en-US" smtClean="0">
                <a:sym typeface="Tahoma" panose="020B0604030504040204" pitchFamily="34" charset="0"/>
              </a:rPr>
              <a:t>Click to edit Master title style</a:t>
            </a:r>
          </a:p>
        </p:txBody>
      </p:sp>
      <p:sp>
        <p:nvSpPr>
          <p:cNvPr id="2051" name="Rectangle 3"/>
          <p:cNvSpPr>
            <a:spLocks noChangeArrowheads="1"/>
          </p:cNvSpPr>
          <p:nvPr>
            <p:ph type="body" idx="1"/>
          </p:nvPr>
        </p:nvSpPr>
        <p:spPr bwMode="auto">
          <a:xfrm>
            <a:off x="457200" y="1905000"/>
            <a:ext cx="822960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91440" bIns="50800" numCol="1" anchor="t" anchorCtr="0" compatLnSpc="1">
            <a:prstTxWarp prst="textNoShape">
              <a:avLst/>
            </a:prstTxWarp>
          </a:bodyPr>
          <a:lstStyle/>
          <a:p>
            <a:pPr lvl="0"/>
            <a:r>
              <a:rPr lang="en-US" smtClean="0">
                <a:sym typeface="Tahoma" panose="020B0604030504040204" pitchFamily="34" charset="0"/>
              </a:rPr>
              <a:t>Click to edit Master text styles</a:t>
            </a:r>
          </a:p>
          <a:p>
            <a:pPr lvl="1"/>
            <a:r>
              <a:rPr lang="en-US" smtClean="0">
                <a:sym typeface="Tahoma" panose="020B0604030504040204" pitchFamily="34" charset="0"/>
              </a:rPr>
              <a:t>Second level</a:t>
            </a:r>
          </a:p>
          <a:p>
            <a:pPr lvl="2"/>
            <a:r>
              <a:rPr lang="en-US" smtClean="0">
                <a:sym typeface="Tahoma" panose="020B0604030504040204" pitchFamily="34" charset="0"/>
              </a:rPr>
              <a:t>Third level</a:t>
            </a:r>
          </a:p>
          <a:p>
            <a:pPr lvl="3"/>
            <a:r>
              <a:rPr lang="en-US" smtClean="0">
                <a:sym typeface="Tahoma" panose="020B0604030504040204" pitchFamily="34" charset="0"/>
              </a:rPr>
              <a:t>Fourth level</a:t>
            </a:r>
          </a:p>
          <a:p>
            <a:pPr lvl="4"/>
            <a:r>
              <a:rPr lang="en-US" smtClean="0">
                <a:sym typeface="Tahoma" panose="020B0604030504040204" pitchFamily="34" charset="0"/>
              </a:rPr>
              <a:t>Fifth level</a:t>
            </a:r>
          </a:p>
        </p:txBody>
      </p:sp>
      <p:sp>
        <p:nvSpPr>
          <p:cNvPr id="2052" name="Text Box 4"/>
          <p:cNvSpPr txBox="1">
            <a:spLocks noGrp="1" noChangeArrowheads="1"/>
          </p:cNvSpPr>
          <p:nvPr>
            <p:ph type="sldNum" sz="quarter" idx="4"/>
          </p:nvPr>
        </p:nvSpPr>
        <p:spPr bwMode="auto">
          <a:xfrm>
            <a:off x="7462838" y="6416675"/>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b" anchorCtr="0" compatLnSpc="1">
            <a:prstTxWarp prst="textNoShape">
              <a:avLst/>
            </a:prstTxWarp>
          </a:bodyPr>
          <a:lstStyle>
            <a:lvl1pPr algn="ctr" eaLnBrk="1" hangingPunct="1">
              <a:defRPr sz="1400" smtClean="0">
                <a:solidFill>
                  <a:schemeClr val="tx1"/>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fld id="{C2C347DA-FBD4-44CF-9C88-0320A75DD2B4}"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12192408"/>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hf hdr="0" ftr="0" dt="0"/>
  <p:txStyles>
    <p:titleStyle>
      <a:lvl1pPr marL="39688" algn="l" rtl="0" eaLnBrk="0" fontAlgn="base" hangingPunct="0">
        <a:spcBef>
          <a:spcPct val="0"/>
        </a:spcBef>
        <a:spcAft>
          <a:spcPct val="0"/>
        </a:spcAft>
        <a:defRPr sz="4400" kern="1200">
          <a:solidFill>
            <a:schemeClr val="tx1"/>
          </a:solidFill>
          <a:latin typeface="+mj-lt"/>
          <a:ea typeface="+mj-ea"/>
          <a:cs typeface="+mj-cs"/>
          <a:sym typeface="Tahoma" panose="020B0604030504040204" pitchFamily="34" charset="0"/>
        </a:defRPr>
      </a:lvl1pPr>
      <a:lvl2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2pPr>
      <a:lvl3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3pPr>
      <a:lvl4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4pPr>
      <a:lvl5pPr marL="39688" algn="l" rtl="0" eaLnBrk="0" fontAlgn="base" hangingPunct="0">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5pPr>
      <a:lvl6pPr marL="4968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6pPr>
      <a:lvl7pPr marL="9540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7pPr>
      <a:lvl8pPr marL="14112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8pPr>
      <a:lvl9pPr marL="1868488" algn="l" rtl="0" fontAlgn="base">
        <a:spcBef>
          <a:spcPct val="0"/>
        </a:spcBef>
        <a:spcAft>
          <a:spcPct val="0"/>
        </a:spcAft>
        <a:defRPr sz="4400">
          <a:solidFill>
            <a:schemeClr val="tx1"/>
          </a:solidFill>
          <a:latin typeface="Tahoma" panose="020B0604030504040204" pitchFamily="34" charset="0"/>
          <a:ea typeface="ヒラギノ角ゴ ProN W3" charset="0"/>
          <a:cs typeface="ヒラギノ角ゴ ProN W3" charset="0"/>
          <a:sym typeface="Tahoma" panose="020B0604030504040204" pitchFamily="34" charset="0"/>
        </a:defRPr>
      </a:lvl9pPr>
    </p:titleStyle>
    <p:bodyStyle>
      <a:lvl1pPr marL="382588" indent="-342900" algn="l" rtl="0" eaLnBrk="0" fontAlgn="base" hangingPunct="0">
        <a:spcBef>
          <a:spcPts val="800"/>
        </a:spcBef>
        <a:spcAft>
          <a:spcPct val="0"/>
        </a:spcAft>
        <a:buClr>
          <a:srgbClr val="FFCC00"/>
        </a:buClr>
        <a:buSzPct val="120000"/>
        <a:buFont typeface="Tahoma" panose="020B0604030504040204" pitchFamily="34" charset="0"/>
        <a:buChar char="•"/>
        <a:defRPr sz="3200" kern="1200">
          <a:solidFill>
            <a:schemeClr val="tx1"/>
          </a:solidFill>
          <a:latin typeface="+mn-lt"/>
          <a:ea typeface="+mn-ea"/>
          <a:cs typeface="+mn-cs"/>
          <a:sym typeface="Tahoma" panose="020B0604030504040204" pitchFamily="34" charset="0"/>
        </a:defRPr>
      </a:lvl1pPr>
      <a:lvl2pPr marL="731838" indent="-285750" algn="l" rtl="0" eaLnBrk="0" fontAlgn="base" hangingPunct="0">
        <a:spcBef>
          <a:spcPts val="700"/>
        </a:spcBef>
        <a:spcAft>
          <a:spcPct val="0"/>
        </a:spcAft>
        <a:buClr>
          <a:srgbClr val="FFFFFF"/>
        </a:buClr>
        <a:buSzPct val="100000"/>
        <a:buFont typeface="Tahoma" panose="020B0604030504040204" pitchFamily="34" charset="0"/>
        <a:buChar char="–"/>
        <a:defRPr sz="2800" kern="1200">
          <a:solidFill>
            <a:schemeClr val="tx1"/>
          </a:solidFill>
          <a:latin typeface="+mn-lt"/>
          <a:ea typeface="+mn-ea"/>
          <a:cs typeface="+mn-cs"/>
          <a:sym typeface="Tahoma" panose="020B0604030504040204" pitchFamily="34" charset="0"/>
        </a:defRPr>
      </a:lvl2pPr>
      <a:lvl3pPr marL="1131888" indent="-228600" algn="l" rtl="0" eaLnBrk="0" fontAlgn="base" hangingPunct="0">
        <a:spcBef>
          <a:spcPts val="600"/>
        </a:spcBef>
        <a:spcAft>
          <a:spcPct val="0"/>
        </a:spcAft>
        <a:buClr>
          <a:srgbClr val="FFCC00"/>
        </a:buClr>
        <a:buSzPct val="120000"/>
        <a:buFont typeface="Tahoma" panose="020B0604030504040204" pitchFamily="34" charset="0"/>
        <a:buChar char="•"/>
        <a:defRPr sz="2400" kern="1200">
          <a:solidFill>
            <a:schemeClr val="tx1"/>
          </a:solidFill>
          <a:latin typeface="+mn-lt"/>
          <a:ea typeface="+mn-ea"/>
          <a:cs typeface="+mn-cs"/>
          <a:sym typeface="Tahoma" panose="020B0604030504040204" pitchFamily="34" charset="0"/>
        </a:defRPr>
      </a:lvl3pPr>
      <a:lvl4pPr marL="1589088" indent="-228600" algn="l" rtl="0" eaLnBrk="0" fontAlgn="base" hangingPunct="0">
        <a:spcBef>
          <a:spcPts val="500"/>
        </a:spcBef>
        <a:spcAft>
          <a:spcPct val="0"/>
        </a:spcAft>
        <a:buClr>
          <a:srgbClr val="FFFFFF"/>
        </a:buClr>
        <a:buSzPct val="100000"/>
        <a:buFont typeface="Tahoma" panose="020B0604030504040204" pitchFamily="34" charset="0"/>
        <a:buChar char="–"/>
        <a:defRPr sz="2000" kern="1200">
          <a:solidFill>
            <a:schemeClr val="tx1"/>
          </a:solidFill>
          <a:latin typeface="+mn-lt"/>
          <a:ea typeface="+mn-ea"/>
          <a:cs typeface="+mn-cs"/>
          <a:sym typeface="Tahoma" panose="020B0604030504040204" pitchFamily="34" charset="0"/>
        </a:defRPr>
      </a:lvl4pPr>
      <a:lvl5pPr marL="2046288" indent="-228600" algn="l" rtl="0" eaLnBrk="0" fontAlgn="base" hangingPunct="0">
        <a:spcBef>
          <a:spcPts val="500"/>
        </a:spcBef>
        <a:spcAft>
          <a:spcPct val="0"/>
        </a:spcAft>
        <a:buClr>
          <a:srgbClr val="FFCC00"/>
        </a:buClr>
        <a:buSzPct val="80000"/>
        <a:buFont typeface="Wingdings" panose="05000000000000000000" pitchFamily="2" charset="2"/>
        <a:buChar char="v"/>
        <a:defRPr sz="2000" kern="1200">
          <a:solidFill>
            <a:schemeClr val="tx1"/>
          </a:solidFill>
          <a:latin typeface="+mn-lt"/>
          <a:ea typeface="+mn-ea"/>
          <a:cs typeface="+mn-cs"/>
          <a:sym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CC2191-BE91-4AF5-ACF7-3B2CFBA56B24}" type="datetimeFigureOut">
              <a:rPr lang="en-US" smtClean="0"/>
              <a:t>10/5/2013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ABF2C-0B24-4995-8838-082A53C76D29}" type="slidenum">
              <a:rPr lang="en-US" smtClean="0"/>
              <a:t>‹#›</a:t>
            </a:fld>
            <a:endParaRPr lang="en-US"/>
          </a:p>
        </p:txBody>
      </p:sp>
    </p:spTree>
    <p:extLst>
      <p:ext uri="{BB962C8B-B14F-4D97-AF65-F5344CB8AC3E}">
        <p14:creationId xmlns:p14="http://schemas.microsoft.com/office/powerpoint/2010/main" val="30647417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81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43CC2191-BE91-4AF5-ACF7-3B2CFBA56B24}" type="datetimeFigureOut">
              <a:rPr lang="en-US" smtClean="0"/>
              <a:t>10/5/2013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6AFABF2C-0B24-4995-8838-082A53C76D2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43CC2191-BE91-4AF5-ACF7-3B2CFBA56B24}" type="datetimeFigureOut">
              <a:rPr lang="en-US" smtClean="0"/>
              <a:t>10/5/2013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AFABF2C-0B24-4995-8838-082A53C76D29}"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3CC2191-BE91-4AF5-ACF7-3B2CFBA56B24}" type="datetimeFigureOut">
              <a:rPr lang="en-US" smtClean="0"/>
              <a:t>10/5/2013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AFABF2C-0B24-4995-8838-082A53C76D29}"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3CC2191-BE91-4AF5-ACF7-3B2CFBA56B24}" type="datetimeFigureOut">
              <a:rPr lang="en-US" smtClean="0"/>
              <a:t>10/5/2013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AFABF2C-0B24-4995-8838-082A53C76D29}"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3CC2191-BE91-4AF5-ACF7-3B2CFBA56B24}" type="datetimeFigureOut">
              <a:rPr lang="en-US" smtClean="0"/>
              <a:t>10/5/2013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AFABF2C-0B24-4995-8838-082A53C76D29}"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3CC2191-BE91-4AF5-ACF7-3B2CFBA56B24}" type="datetimeFigureOut">
              <a:rPr lang="en-US" smtClean="0"/>
              <a:t>10/5/2013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AFABF2C-0B24-4995-8838-082A53C76D29}"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3CC2191-BE91-4AF5-ACF7-3B2CFBA56B24}" type="datetimeFigureOut">
              <a:rPr lang="en-US" smtClean="0"/>
              <a:t>10/5/2013</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6AFABF2C-0B24-4995-8838-082A53C76D29}"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jpeg"/><Relationship Id="rId16" Type="http://schemas.openxmlformats.org/officeDocument/2006/relationships/image" Target="../media/image28.png"/><Relationship Id="rId1" Type="http://schemas.openxmlformats.org/officeDocument/2006/relationships/slideLayout" Target="../slideLayouts/slideLayout157.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0.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0.xml"/><Relationship Id="rId1" Type="http://schemas.openxmlformats.org/officeDocument/2006/relationships/themeOverride" Target="../theme/themeOverride2.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themeOverride" Target="../theme/themeOverride3.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8.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5.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5.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69.xml"/><Relationship Id="rId1" Type="http://schemas.openxmlformats.org/officeDocument/2006/relationships/themeOverride" Target="../theme/themeOverride4.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5.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5.xml"/><Relationship Id="rId1" Type="http://schemas.openxmlformats.org/officeDocument/2006/relationships/themeOverride" Target="../theme/themeOverride5.xml"/><Relationship Id="rId5" Type="http://schemas.openxmlformats.org/officeDocument/2006/relationships/image" Target="../media/image56.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6.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5.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58.xml"/><Relationship Id="rId1" Type="http://schemas.openxmlformats.org/officeDocument/2006/relationships/themeOverride" Target="../theme/themeOverride6.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5.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47.xml"/><Relationship Id="rId1" Type="http://schemas.openxmlformats.org/officeDocument/2006/relationships/themeOverride" Target="../theme/themeOverride7.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5.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6.xml"/></Relationships>
</file>

<file path=ppt/slides/_rels/slide4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4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9.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1.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Unknown Shape"/>
          <p:cNvSpPr>
            <a:spLocks/>
          </p:cNvSpPr>
          <p:nvPr/>
        </p:nvSpPr>
        <p:spPr bwMode="auto">
          <a:xfrm>
            <a:off x="285750" y="2803525"/>
            <a:ext cx="0" cy="3035300"/>
          </a:xfrm>
          <a:custGeom>
            <a:avLst/>
            <a:gdLst>
              <a:gd name="T0" fmla="*/ 0 w 21600"/>
              <a:gd name="T1" fmla="*/ 0 h 21600"/>
              <a:gd name="T2" fmla="*/ 68 w 21600"/>
              <a:gd name="T3" fmla="*/ 68 h 21600"/>
              <a:gd name="T4" fmla="*/ 68 w 21600"/>
              <a:gd name="T5" fmla="*/ 68 h 21600"/>
              <a:gd name="T6" fmla="*/ 678 w 21600"/>
              <a:gd name="T7" fmla="*/ 678 h 21600"/>
              <a:gd name="T8" fmla="*/ 21600 w 21600"/>
              <a:gd name="T9" fmla="*/ 21600 h 21600"/>
              <a:gd name="T10" fmla="*/ 21600 w 21600"/>
              <a:gd name="T11" fmla="*/ 21600 h 21600"/>
              <a:gd name="T12" fmla="*/ 0 w 21600"/>
              <a:gd name="T13" fmla="*/ 0 h 21600"/>
              <a:gd name="T14" fmla="*/ 0 w 21600"/>
              <a:gd name="T15" fmla="*/ 0 h 21600"/>
              <a:gd name="T16" fmla="*/ 0 w 21600"/>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0" y="0"/>
                </a:moveTo>
                <a:lnTo>
                  <a:pt x="68" y="68"/>
                </a:lnTo>
                <a:lnTo>
                  <a:pt x="678" y="678"/>
                </a:lnTo>
                <a:lnTo>
                  <a:pt x="21600" y="21600"/>
                </a:lnTo>
                <a:lnTo>
                  <a:pt x="0" y="0"/>
                </a:lnTo>
                <a:close/>
                <a:moveTo>
                  <a:pt x="0" y="0"/>
                </a:moveTo>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pic>
        <p:nvPicPr>
          <p:cNvPr id="51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548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0" y="5486400"/>
            <a:ext cx="9144000" cy="1447800"/>
          </a:xfrm>
          <a:noFill/>
        </p:spPr>
        <p:txBody>
          <a:bodyPr rIns="132080"/>
          <a:lstStyle/>
          <a:p>
            <a:pPr algn="ctr"/>
            <a:r>
              <a:rPr lang="en-US" sz="5400">
                <a:solidFill>
                  <a:srgbClr val="808000"/>
                </a:solidFill>
                <a:latin typeface="Tahoma Bold" panose="020B0804030504040204" pitchFamily="34" charset="0"/>
                <a:ea typeface="Tahoma Bold" panose="020B0804030504040204" pitchFamily="34" charset="0"/>
                <a:cs typeface="Tahoma Bold" panose="020B0804030504040204" pitchFamily="34" charset="0"/>
                <a:sym typeface="Tahoma Bold" panose="020B0804030504040204" pitchFamily="34" charset="0"/>
              </a:rPr>
              <a:t>8 LAWS OF HEALTH</a:t>
            </a:r>
            <a:endParaRPr lang="en-US" sz="5400">
              <a:solidFill>
                <a:srgbClr val="808000"/>
              </a:solidFill>
              <a:latin typeface="Tahoma Bold" panose="020B0804030504040204" pitchFamily="34" charset="0"/>
              <a:ea typeface="ヒラギノ角ゴ ProN W6" charset="0"/>
              <a:cs typeface="ヒラギノ角ゴ ProN W6" charset="0"/>
              <a:sym typeface="Tahoma Bold" panose="020B0804030504040204" pitchFamily="34" charset="0"/>
            </a:endParaRPr>
          </a:p>
        </p:txBody>
      </p:sp>
      <p:pic>
        <p:nvPicPr>
          <p:cNvPr id="2253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284163"/>
            <a:ext cx="20605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8050" y="969963"/>
            <a:ext cx="178752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 y="2189163"/>
            <a:ext cx="20605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3408363"/>
            <a:ext cx="20605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8"/>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5200" y="4094163"/>
            <a:ext cx="20605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9"/>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3408363"/>
            <a:ext cx="20605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0"/>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2189163"/>
            <a:ext cx="20605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0300" y="36513"/>
            <a:ext cx="1584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475" y="1042988"/>
            <a:ext cx="15779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5100" y="2646363"/>
            <a:ext cx="15779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4"/>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7100" y="4151313"/>
            <a:ext cx="15843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9675" y="5310188"/>
            <a:ext cx="15779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6"/>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92875" y="4151313"/>
            <a:ext cx="15779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80300" y="2719388"/>
            <a:ext cx="157797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8"/>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53000" y="1046163"/>
            <a:ext cx="206057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13500" y="963613"/>
            <a:ext cx="157797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5211661"/>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500"/>
                                  </p:stCondLst>
                                  <p:childTnLst>
                                    <p:set>
                                      <p:cBhvr>
                                        <p:cTn id="6" dur="1" fill="hold">
                                          <p:stCondLst>
                                            <p:cond delay="0"/>
                                          </p:stCondLst>
                                        </p:cTn>
                                        <p:tgtEl>
                                          <p:spTgt spid="22531"/>
                                        </p:tgtEl>
                                        <p:attrNameLst>
                                          <p:attrName>style.visibility</p:attrName>
                                        </p:attrNameLst>
                                      </p:cBhvr>
                                      <p:to>
                                        <p:strVal val="visible"/>
                                      </p:to>
                                    </p:set>
                                    <p:anim calcmode="lin" valueType="num">
                                      <p:cBhvr additive="base">
                                        <p:cTn id="7" dur="500" fill="hold"/>
                                        <p:tgtEl>
                                          <p:spTgt spid="22531"/>
                                        </p:tgtEl>
                                        <p:attrNameLst>
                                          <p:attrName>ppt_x</p:attrName>
                                        </p:attrNameLst>
                                      </p:cBhvr>
                                      <p:tavLst>
                                        <p:tav tm="0">
                                          <p:val>
                                            <p:strVal val="#ppt_x"/>
                                          </p:val>
                                        </p:tav>
                                        <p:tav tm="100000">
                                          <p:val>
                                            <p:strVal val="#ppt_x"/>
                                          </p:val>
                                        </p:tav>
                                      </p:tavLst>
                                    </p:anim>
                                    <p:anim calcmode="lin" valueType="num">
                                      <p:cBhvr additive="base">
                                        <p:cTn id="8" dur="500" fill="hold"/>
                                        <p:tgtEl>
                                          <p:spTgt spid="2253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2532"/>
                                        </p:tgtEl>
                                        <p:attrNameLst>
                                          <p:attrName>style.visibility</p:attrName>
                                        </p:attrNameLst>
                                      </p:cBhvr>
                                      <p:to>
                                        <p:strVal val="visible"/>
                                      </p:to>
                                    </p:set>
                                    <p:anim calcmode="lin" valueType="num">
                                      <p:cBhvr additive="base">
                                        <p:cTn id="13" dur="500" fill="hold"/>
                                        <p:tgtEl>
                                          <p:spTgt spid="22532"/>
                                        </p:tgtEl>
                                        <p:attrNameLst>
                                          <p:attrName>ppt_w</p:attrName>
                                        </p:attrNameLst>
                                      </p:cBhvr>
                                      <p:tavLst>
                                        <p:tav tm="0">
                                          <p:val>
                                            <p:fltVal val="0"/>
                                          </p:val>
                                        </p:tav>
                                        <p:tav tm="100000">
                                          <p:val>
                                            <p:strVal val="#ppt_w"/>
                                          </p:val>
                                        </p:tav>
                                      </p:tavLst>
                                    </p:anim>
                                    <p:anim calcmode="lin" valueType="num">
                                      <p:cBhvr additive="base">
                                        <p:cTn id="14" dur="500" fill="hold"/>
                                        <p:tgtEl>
                                          <p:spTgt spid="22532"/>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23" presetClass="entr" presetSubtype="16" fill="hold" nodeType="afterEffect">
                                  <p:stCondLst>
                                    <p:cond delay="500"/>
                                  </p:stCondLst>
                                  <p:childTnLst>
                                    <p:set>
                                      <p:cBhvr>
                                        <p:cTn id="17" dur="1" fill="hold">
                                          <p:stCondLst>
                                            <p:cond delay="0"/>
                                          </p:stCondLst>
                                        </p:cTn>
                                        <p:tgtEl>
                                          <p:spTgt spid="22539"/>
                                        </p:tgtEl>
                                        <p:attrNameLst>
                                          <p:attrName>style.visibility</p:attrName>
                                        </p:attrNameLst>
                                      </p:cBhvr>
                                      <p:to>
                                        <p:strVal val="visible"/>
                                      </p:to>
                                    </p:set>
                                    <p:anim calcmode="lin" valueType="num">
                                      <p:cBhvr additive="base">
                                        <p:cTn id="18" dur="500" fill="hold"/>
                                        <p:tgtEl>
                                          <p:spTgt spid="22539"/>
                                        </p:tgtEl>
                                        <p:attrNameLst>
                                          <p:attrName>ppt_w</p:attrName>
                                        </p:attrNameLst>
                                      </p:cBhvr>
                                      <p:tavLst>
                                        <p:tav tm="0">
                                          <p:val>
                                            <p:fltVal val="0"/>
                                          </p:val>
                                        </p:tav>
                                        <p:tav tm="100000">
                                          <p:val>
                                            <p:strVal val="#ppt_w"/>
                                          </p:val>
                                        </p:tav>
                                      </p:tavLst>
                                    </p:anim>
                                    <p:anim calcmode="lin" valueType="num">
                                      <p:cBhvr additive="base">
                                        <p:cTn id="19" dur="500" fill="hold"/>
                                        <p:tgtEl>
                                          <p:spTgt spid="22539"/>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nodeType="clickEffect">
                                  <p:stCondLst>
                                    <p:cond delay="0"/>
                                  </p:stCondLst>
                                  <p:childTnLst>
                                    <p:set>
                                      <p:cBhvr>
                                        <p:cTn id="23" dur="1" fill="hold">
                                          <p:stCondLst>
                                            <p:cond delay="0"/>
                                          </p:stCondLst>
                                        </p:cTn>
                                        <p:tgtEl>
                                          <p:spTgt spid="22533"/>
                                        </p:tgtEl>
                                        <p:attrNameLst>
                                          <p:attrName>style.visibility</p:attrName>
                                        </p:attrNameLst>
                                      </p:cBhvr>
                                      <p:to>
                                        <p:strVal val="visible"/>
                                      </p:to>
                                    </p:set>
                                    <p:anim calcmode="lin" valueType="num">
                                      <p:cBhvr additive="base">
                                        <p:cTn id="24" dur="500" fill="hold"/>
                                        <p:tgtEl>
                                          <p:spTgt spid="22533"/>
                                        </p:tgtEl>
                                        <p:attrNameLst>
                                          <p:attrName>ppt_w</p:attrName>
                                        </p:attrNameLst>
                                      </p:cBhvr>
                                      <p:tavLst>
                                        <p:tav tm="0">
                                          <p:val>
                                            <p:fltVal val="0"/>
                                          </p:val>
                                        </p:tav>
                                        <p:tav tm="100000">
                                          <p:val>
                                            <p:strVal val="#ppt_w"/>
                                          </p:val>
                                        </p:tav>
                                      </p:tavLst>
                                    </p:anim>
                                    <p:anim calcmode="lin" valueType="num">
                                      <p:cBhvr additive="base">
                                        <p:cTn id="25" dur="500" fill="hold"/>
                                        <p:tgtEl>
                                          <p:spTgt spid="22533"/>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3" presetClass="entr" presetSubtype="16" fill="hold" nodeType="afterEffect">
                                  <p:stCondLst>
                                    <p:cond delay="500"/>
                                  </p:stCondLst>
                                  <p:childTnLst>
                                    <p:set>
                                      <p:cBhvr>
                                        <p:cTn id="28" dur="1" fill="hold">
                                          <p:stCondLst>
                                            <p:cond delay="0"/>
                                          </p:stCondLst>
                                        </p:cTn>
                                        <p:tgtEl>
                                          <p:spTgt spid="22540"/>
                                        </p:tgtEl>
                                        <p:attrNameLst>
                                          <p:attrName>style.visibility</p:attrName>
                                        </p:attrNameLst>
                                      </p:cBhvr>
                                      <p:to>
                                        <p:strVal val="visible"/>
                                      </p:to>
                                    </p:set>
                                    <p:anim calcmode="lin" valueType="num">
                                      <p:cBhvr additive="base">
                                        <p:cTn id="29" dur="500" fill="hold"/>
                                        <p:tgtEl>
                                          <p:spTgt spid="22540"/>
                                        </p:tgtEl>
                                        <p:attrNameLst>
                                          <p:attrName>ppt_w</p:attrName>
                                        </p:attrNameLst>
                                      </p:cBhvr>
                                      <p:tavLst>
                                        <p:tav tm="0">
                                          <p:val>
                                            <p:fltVal val="0"/>
                                          </p:val>
                                        </p:tav>
                                        <p:tav tm="100000">
                                          <p:val>
                                            <p:strVal val="#ppt_w"/>
                                          </p:val>
                                        </p:tav>
                                      </p:tavLst>
                                    </p:anim>
                                    <p:anim calcmode="lin" valueType="num">
                                      <p:cBhvr additive="base">
                                        <p:cTn id="30" dur="500" fill="hold"/>
                                        <p:tgtEl>
                                          <p:spTgt spid="22540"/>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22534"/>
                                        </p:tgtEl>
                                        <p:attrNameLst>
                                          <p:attrName>style.visibility</p:attrName>
                                        </p:attrNameLst>
                                      </p:cBhvr>
                                      <p:to>
                                        <p:strVal val="visible"/>
                                      </p:to>
                                    </p:set>
                                    <p:anim calcmode="lin" valueType="num">
                                      <p:cBhvr additive="base">
                                        <p:cTn id="35" dur="500" fill="hold"/>
                                        <p:tgtEl>
                                          <p:spTgt spid="22534"/>
                                        </p:tgtEl>
                                        <p:attrNameLst>
                                          <p:attrName>ppt_w</p:attrName>
                                        </p:attrNameLst>
                                      </p:cBhvr>
                                      <p:tavLst>
                                        <p:tav tm="0">
                                          <p:val>
                                            <p:fltVal val="0"/>
                                          </p:val>
                                        </p:tav>
                                        <p:tav tm="100000">
                                          <p:val>
                                            <p:strVal val="#ppt_w"/>
                                          </p:val>
                                        </p:tav>
                                      </p:tavLst>
                                    </p:anim>
                                    <p:anim calcmode="lin" valueType="num">
                                      <p:cBhvr additive="base">
                                        <p:cTn id="36" dur="500" fill="hold"/>
                                        <p:tgtEl>
                                          <p:spTgt spid="22534"/>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
                            </p:stCondLst>
                            <p:childTnLst>
                              <p:par>
                                <p:cTn id="38" presetID="23" presetClass="entr" presetSubtype="16" fill="hold" nodeType="afterEffect">
                                  <p:stCondLst>
                                    <p:cond delay="500"/>
                                  </p:stCondLst>
                                  <p:childTnLst>
                                    <p:set>
                                      <p:cBhvr>
                                        <p:cTn id="39" dur="1" fill="hold">
                                          <p:stCondLst>
                                            <p:cond delay="0"/>
                                          </p:stCondLst>
                                        </p:cTn>
                                        <p:tgtEl>
                                          <p:spTgt spid="22541"/>
                                        </p:tgtEl>
                                        <p:attrNameLst>
                                          <p:attrName>style.visibility</p:attrName>
                                        </p:attrNameLst>
                                      </p:cBhvr>
                                      <p:to>
                                        <p:strVal val="visible"/>
                                      </p:to>
                                    </p:set>
                                    <p:anim calcmode="lin" valueType="num">
                                      <p:cBhvr additive="base">
                                        <p:cTn id="40" dur="500" fill="hold"/>
                                        <p:tgtEl>
                                          <p:spTgt spid="22541"/>
                                        </p:tgtEl>
                                        <p:attrNameLst>
                                          <p:attrName>ppt_w</p:attrName>
                                        </p:attrNameLst>
                                      </p:cBhvr>
                                      <p:tavLst>
                                        <p:tav tm="0">
                                          <p:val>
                                            <p:fltVal val="0"/>
                                          </p:val>
                                        </p:tav>
                                        <p:tav tm="100000">
                                          <p:val>
                                            <p:strVal val="#ppt_w"/>
                                          </p:val>
                                        </p:tav>
                                      </p:tavLst>
                                    </p:anim>
                                    <p:anim calcmode="lin" valueType="num">
                                      <p:cBhvr additive="base">
                                        <p:cTn id="41" dur="500" fill="hold"/>
                                        <p:tgtEl>
                                          <p:spTgt spid="22541"/>
                                        </p:tgtEl>
                                        <p:attrNameLst>
                                          <p:attrName>ppt_h</p:attrName>
                                        </p:attrNameLst>
                                      </p:cBhvr>
                                      <p:tavLst>
                                        <p:tav tm="0">
                                          <p:val>
                                            <p:fltVal val="0"/>
                                          </p:val>
                                        </p:tav>
                                        <p:tav tm="100000">
                                          <p:val>
                                            <p:strVal val="#ppt_h"/>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16" fill="hold" nodeType="clickEffect">
                                  <p:stCondLst>
                                    <p:cond delay="0"/>
                                  </p:stCondLst>
                                  <p:childTnLst>
                                    <p:set>
                                      <p:cBhvr>
                                        <p:cTn id="45" dur="1" fill="hold">
                                          <p:stCondLst>
                                            <p:cond delay="0"/>
                                          </p:stCondLst>
                                        </p:cTn>
                                        <p:tgtEl>
                                          <p:spTgt spid="22535"/>
                                        </p:tgtEl>
                                        <p:attrNameLst>
                                          <p:attrName>style.visibility</p:attrName>
                                        </p:attrNameLst>
                                      </p:cBhvr>
                                      <p:to>
                                        <p:strVal val="visible"/>
                                      </p:to>
                                    </p:set>
                                    <p:anim calcmode="lin" valueType="num">
                                      <p:cBhvr additive="base">
                                        <p:cTn id="46" dur="500" fill="hold"/>
                                        <p:tgtEl>
                                          <p:spTgt spid="22535"/>
                                        </p:tgtEl>
                                        <p:attrNameLst>
                                          <p:attrName>ppt_w</p:attrName>
                                        </p:attrNameLst>
                                      </p:cBhvr>
                                      <p:tavLst>
                                        <p:tav tm="0">
                                          <p:val>
                                            <p:fltVal val="0"/>
                                          </p:val>
                                        </p:tav>
                                        <p:tav tm="100000">
                                          <p:val>
                                            <p:strVal val="#ppt_w"/>
                                          </p:val>
                                        </p:tav>
                                      </p:tavLst>
                                    </p:anim>
                                    <p:anim calcmode="lin" valueType="num">
                                      <p:cBhvr additive="base">
                                        <p:cTn id="47" dur="500" fill="hold"/>
                                        <p:tgtEl>
                                          <p:spTgt spid="2253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500"/>
                            </p:stCondLst>
                            <p:childTnLst>
                              <p:par>
                                <p:cTn id="49" presetID="23" presetClass="entr" presetSubtype="16" fill="hold" nodeType="afterEffect">
                                  <p:stCondLst>
                                    <p:cond delay="500"/>
                                  </p:stCondLst>
                                  <p:childTnLst>
                                    <p:set>
                                      <p:cBhvr>
                                        <p:cTn id="50" dur="1" fill="hold">
                                          <p:stCondLst>
                                            <p:cond delay="0"/>
                                          </p:stCondLst>
                                        </p:cTn>
                                        <p:tgtEl>
                                          <p:spTgt spid="22542"/>
                                        </p:tgtEl>
                                        <p:attrNameLst>
                                          <p:attrName>style.visibility</p:attrName>
                                        </p:attrNameLst>
                                      </p:cBhvr>
                                      <p:to>
                                        <p:strVal val="visible"/>
                                      </p:to>
                                    </p:set>
                                    <p:anim calcmode="lin" valueType="num">
                                      <p:cBhvr additive="base">
                                        <p:cTn id="51" dur="500" fill="hold"/>
                                        <p:tgtEl>
                                          <p:spTgt spid="22542"/>
                                        </p:tgtEl>
                                        <p:attrNameLst>
                                          <p:attrName>ppt_w</p:attrName>
                                        </p:attrNameLst>
                                      </p:cBhvr>
                                      <p:tavLst>
                                        <p:tav tm="0">
                                          <p:val>
                                            <p:fltVal val="0"/>
                                          </p:val>
                                        </p:tav>
                                        <p:tav tm="100000">
                                          <p:val>
                                            <p:strVal val="#ppt_w"/>
                                          </p:val>
                                        </p:tav>
                                      </p:tavLst>
                                    </p:anim>
                                    <p:anim calcmode="lin" valueType="num">
                                      <p:cBhvr additive="base">
                                        <p:cTn id="52" dur="500" fill="hold"/>
                                        <p:tgtEl>
                                          <p:spTgt spid="22542"/>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2536"/>
                                        </p:tgtEl>
                                        <p:attrNameLst>
                                          <p:attrName>style.visibility</p:attrName>
                                        </p:attrNameLst>
                                      </p:cBhvr>
                                      <p:to>
                                        <p:strVal val="visible"/>
                                      </p:to>
                                    </p:set>
                                    <p:anim calcmode="lin" valueType="num">
                                      <p:cBhvr additive="base">
                                        <p:cTn id="57" dur="500" fill="hold"/>
                                        <p:tgtEl>
                                          <p:spTgt spid="22536"/>
                                        </p:tgtEl>
                                        <p:attrNameLst>
                                          <p:attrName>ppt_w</p:attrName>
                                        </p:attrNameLst>
                                      </p:cBhvr>
                                      <p:tavLst>
                                        <p:tav tm="0">
                                          <p:val>
                                            <p:fltVal val="0"/>
                                          </p:val>
                                        </p:tav>
                                        <p:tav tm="100000">
                                          <p:val>
                                            <p:strVal val="#ppt_w"/>
                                          </p:val>
                                        </p:tav>
                                      </p:tavLst>
                                    </p:anim>
                                    <p:anim calcmode="lin" valueType="num">
                                      <p:cBhvr additive="base">
                                        <p:cTn id="58" dur="500" fill="hold"/>
                                        <p:tgtEl>
                                          <p:spTgt spid="22536"/>
                                        </p:tgtEl>
                                        <p:attrNameLst>
                                          <p:attrName>ppt_h</p:attrName>
                                        </p:attrNameLst>
                                      </p:cBhvr>
                                      <p:tavLst>
                                        <p:tav tm="0">
                                          <p:val>
                                            <p:fltVal val="0"/>
                                          </p:val>
                                        </p:tav>
                                        <p:tav tm="100000">
                                          <p:val>
                                            <p:strVal val="#ppt_h"/>
                                          </p:val>
                                        </p:tav>
                                      </p:tavLst>
                                    </p:anim>
                                  </p:childTnLst>
                                </p:cTn>
                              </p:par>
                            </p:childTnLst>
                          </p:cTn>
                        </p:par>
                        <p:par>
                          <p:cTn id="59" fill="hold" nodeType="afterGroup">
                            <p:stCondLst>
                              <p:cond delay="500"/>
                            </p:stCondLst>
                            <p:childTnLst>
                              <p:par>
                                <p:cTn id="60" presetID="23" presetClass="entr" presetSubtype="16" fill="hold" nodeType="afterEffect">
                                  <p:stCondLst>
                                    <p:cond delay="500"/>
                                  </p:stCondLst>
                                  <p:childTnLst>
                                    <p:set>
                                      <p:cBhvr>
                                        <p:cTn id="61" dur="1" fill="hold">
                                          <p:stCondLst>
                                            <p:cond delay="0"/>
                                          </p:stCondLst>
                                        </p:cTn>
                                        <p:tgtEl>
                                          <p:spTgt spid="22543"/>
                                        </p:tgtEl>
                                        <p:attrNameLst>
                                          <p:attrName>style.visibility</p:attrName>
                                        </p:attrNameLst>
                                      </p:cBhvr>
                                      <p:to>
                                        <p:strVal val="visible"/>
                                      </p:to>
                                    </p:set>
                                    <p:anim calcmode="lin" valueType="num">
                                      <p:cBhvr additive="base">
                                        <p:cTn id="62" dur="500" fill="hold"/>
                                        <p:tgtEl>
                                          <p:spTgt spid="22543"/>
                                        </p:tgtEl>
                                        <p:attrNameLst>
                                          <p:attrName>ppt_w</p:attrName>
                                        </p:attrNameLst>
                                      </p:cBhvr>
                                      <p:tavLst>
                                        <p:tav tm="0">
                                          <p:val>
                                            <p:fltVal val="0"/>
                                          </p:val>
                                        </p:tav>
                                        <p:tav tm="100000">
                                          <p:val>
                                            <p:strVal val="#ppt_w"/>
                                          </p:val>
                                        </p:tav>
                                      </p:tavLst>
                                    </p:anim>
                                    <p:anim calcmode="lin" valueType="num">
                                      <p:cBhvr additive="base">
                                        <p:cTn id="63" dur="500" fill="hold"/>
                                        <p:tgtEl>
                                          <p:spTgt spid="22543"/>
                                        </p:tgtEl>
                                        <p:attrNameLst>
                                          <p:attrName>ppt_h</p:attrName>
                                        </p:attrNameLst>
                                      </p:cBhvr>
                                      <p:tavLst>
                                        <p:tav tm="0">
                                          <p:val>
                                            <p:fltVal val="0"/>
                                          </p:val>
                                        </p:tav>
                                        <p:tav tm="100000">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16" fill="hold" nodeType="clickEffect">
                                  <p:stCondLst>
                                    <p:cond delay="0"/>
                                  </p:stCondLst>
                                  <p:childTnLst>
                                    <p:set>
                                      <p:cBhvr>
                                        <p:cTn id="67" dur="1" fill="hold">
                                          <p:stCondLst>
                                            <p:cond delay="0"/>
                                          </p:stCondLst>
                                        </p:cTn>
                                        <p:tgtEl>
                                          <p:spTgt spid="22537"/>
                                        </p:tgtEl>
                                        <p:attrNameLst>
                                          <p:attrName>style.visibility</p:attrName>
                                        </p:attrNameLst>
                                      </p:cBhvr>
                                      <p:to>
                                        <p:strVal val="visible"/>
                                      </p:to>
                                    </p:set>
                                    <p:anim calcmode="lin" valueType="num">
                                      <p:cBhvr additive="base">
                                        <p:cTn id="68" dur="500" fill="hold"/>
                                        <p:tgtEl>
                                          <p:spTgt spid="22537"/>
                                        </p:tgtEl>
                                        <p:attrNameLst>
                                          <p:attrName>ppt_w</p:attrName>
                                        </p:attrNameLst>
                                      </p:cBhvr>
                                      <p:tavLst>
                                        <p:tav tm="0">
                                          <p:val>
                                            <p:fltVal val="0"/>
                                          </p:val>
                                        </p:tav>
                                        <p:tav tm="100000">
                                          <p:val>
                                            <p:strVal val="#ppt_w"/>
                                          </p:val>
                                        </p:tav>
                                      </p:tavLst>
                                    </p:anim>
                                    <p:anim calcmode="lin" valueType="num">
                                      <p:cBhvr additive="base">
                                        <p:cTn id="69" dur="500" fill="hold"/>
                                        <p:tgtEl>
                                          <p:spTgt spid="22537"/>
                                        </p:tgtEl>
                                        <p:attrNameLst>
                                          <p:attrName>ppt_h</p:attrName>
                                        </p:attrNameLst>
                                      </p:cBhvr>
                                      <p:tavLst>
                                        <p:tav tm="0">
                                          <p:val>
                                            <p:fltVal val="0"/>
                                          </p:val>
                                        </p:tav>
                                        <p:tav tm="100000">
                                          <p:val>
                                            <p:strVal val="#ppt_h"/>
                                          </p:val>
                                        </p:tav>
                                      </p:tavLst>
                                    </p:anim>
                                  </p:childTnLst>
                                </p:cTn>
                              </p:par>
                            </p:childTnLst>
                          </p:cTn>
                        </p:par>
                        <p:par>
                          <p:cTn id="70" fill="hold" nodeType="afterGroup">
                            <p:stCondLst>
                              <p:cond delay="500"/>
                            </p:stCondLst>
                            <p:childTnLst>
                              <p:par>
                                <p:cTn id="71" presetID="23" presetClass="entr" presetSubtype="16" fill="hold" nodeType="afterEffect">
                                  <p:stCondLst>
                                    <p:cond delay="500"/>
                                  </p:stCondLst>
                                  <p:childTnLst>
                                    <p:set>
                                      <p:cBhvr>
                                        <p:cTn id="72" dur="1" fill="hold">
                                          <p:stCondLst>
                                            <p:cond delay="0"/>
                                          </p:stCondLst>
                                        </p:cTn>
                                        <p:tgtEl>
                                          <p:spTgt spid="22544"/>
                                        </p:tgtEl>
                                        <p:attrNameLst>
                                          <p:attrName>style.visibility</p:attrName>
                                        </p:attrNameLst>
                                      </p:cBhvr>
                                      <p:to>
                                        <p:strVal val="visible"/>
                                      </p:to>
                                    </p:set>
                                    <p:anim calcmode="lin" valueType="num">
                                      <p:cBhvr additive="base">
                                        <p:cTn id="73" dur="500" fill="hold"/>
                                        <p:tgtEl>
                                          <p:spTgt spid="22544"/>
                                        </p:tgtEl>
                                        <p:attrNameLst>
                                          <p:attrName>ppt_w</p:attrName>
                                        </p:attrNameLst>
                                      </p:cBhvr>
                                      <p:tavLst>
                                        <p:tav tm="0">
                                          <p:val>
                                            <p:fltVal val="0"/>
                                          </p:val>
                                        </p:tav>
                                        <p:tav tm="100000">
                                          <p:val>
                                            <p:strVal val="#ppt_w"/>
                                          </p:val>
                                        </p:tav>
                                      </p:tavLst>
                                    </p:anim>
                                    <p:anim calcmode="lin" valueType="num">
                                      <p:cBhvr additive="base">
                                        <p:cTn id="74" dur="500" fill="hold"/>
                                        <p:tgtEl>
                                          <p:spTgt spid="22544"/>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16" fill="hold" nodeType="clickEffect">
                                  <p:stCondLst>
                                    <p:cond delay="0"/>
                                  </p:stCondLst>
                                  <p:childTnLst>
                                    <p:set>
                                      <p:cBhvr>
                                        <p:cTn id="78" dur="1" fill="hold">
                                          <p:stCondLst>
                                            <p:cond delay="0"/>
                                          </p:stCondLst>
                                        </p:cTn>
                                        <p:tgtEl>
                                          <p:spTgt spid="22538"/>
                                        </p:tgtEl>
                                        <p:attrNameLst>
                                          <p:attrName>style.visibility</p:attrName>
                                        </p:attrNameLst>
                                      </p:cBhvr>
                                      <p:to>
                                        <p:strVal val="visible"/>
                                      </p:to>
                                    </p:set>
                                    <p:anim calcmode="lin" valueType="num">
                                      <p:cBhvr additive="base">
                                        <p:cTn id="79" dur="500" fill="hold"/>
                                        <p:tgtEl>
                                          <p:spTgt spid="22538"/>
                                        </p:tgtEl>
                                        <p:attrNameLst>
                                          <p:attrName>ppt_w</p:attrName>
                                        </p:attrNameLst>
                                      </p:cBhvr>
                                      <p:tavLst>
                                        <p:tav tm="0">
                                          <p:val>
                                            <p:fltVal val="0"/>
                                          </p:val>
                                        </p:tav>
                                        <p:tav tm="100000">
                                          <p:val>
                                            <p:strVal val="#ppt_w"/>
                                          </p:val>
                                        </p:tav>
                                      </p:tavLst>
                                    </p:anim>
                                    <p:anim calcmode="lin" valueType="num">
                                      <p:cBhvr additive="base">
                                        <p:cTn id="80" dur="500" fill="hold"/>
                                        <p:tgtEl>
                                          <p:spTgt spid="22538"/>
                                        </p:tgtEl>
                                        <p:attrNameLst>
                                          <p:attrName>ppt_h</p:attrName>
                                        </p:attrNameLst>
                                      </p:cBhvr>
                                      <p:tavLst>
                                        <p:tav tm="0">
                                          <p:val>
                                            <p:fltVal val="0"/>
                                          </p:val>
                                        </p:tav>
                                        <p:tav tm="100000">
                                          <p:val>
                                            <p:strVal val="#ppt_h"/>
                                          </p:val>
                                        </p:tav>
                                      </p:tavLst>
                                    </p:anim>
                                  </p:childTnLst>
                                </p:cTn>
                              </p:par>
                            </p:childTnLst>
                          </p:cTn>
                        </p:par>
                        <p:par>
                          <p:cTn id="81" fill="hold" nodeType="afterGroup">
                            <p:stCondLst>
                              <p:cond delay="500"/>
                            </p:stCondLst>
                            <p:childTnLst>
                              <p:par>
                                <p:cTn id="82" presetID="23" presetClass="entr" presetSubtype="16" fill="hold" nodeType="afterEffect">
                                  <p:stCondLst>
                                    <p:cond delay="500"/>
                                  </p:stCondLst>
                                  <p:childTnLst>
                                    <p:set>
                                      <p:cBhvr>
                                        <p:cTn id="83" dur="1" fill="hold">
                                          <p:stCondLst>
                                            <p:cond delay="0"/>
                                          </p:stCondLst>
                                        </p:cTn>
                                        <p:tgtEl>
                                          <p:spTgt spid="22545"/>
                                        </p:tgtEl>
                                        <p:attrNameLst>
                                          <p:attrName>style.visibility</p:attrName>
                                        </p:attrNameLst>
                                      </p:cBhvr>
                                      <p:to>
                                        <p:strVal val="visible"/>
                                      </p:to>
                                    </p:set>
                                    <p:anim calcmode="lin" valueType="num">
                                      <p:cBhvr additive="base">
                                        <p:cTn id="84" dur="500" fill="hold"/>
                                        <p:tgtEl>
                                          <p:spTgt spid="22545"/>
                                        </p:tgtEl>
                                        <p:attrNameLst>
                                          <p:attrName>ppt_w</p:attrName>
                                        </p:attrNameLst>
                                      </p:cBhvr>
                                      <p:tavLst>
                                        <p:tav tm="0">
                                          <p:val>
                                            <p:fltVal val="0"/>
                                          </p:val>
                                        </p:tav>
                                        <p:tav tm="100000">
                                          <p:val>
                                            <p:strVal val="#ppt_w"/>
                                          </p:val>
                                        </p:tav>
                                      </p:tavLst>
                                    </p:anim>
                                    <p:anim calcmode="lin" valueType="num">
                                      <p:cBhvr additive="base">
                                        <p:cTn id="85" dur="500" fill="hold"/>
                                        <p:tgtEl>
                                          <p:spTgt spid="22545"/>
                                        </p:tgtEl>
                                        <p:attrNameLst>
                                          <p:attrName>ppt_h</p:attrName>
                                        </p:attrNameLst>
                                      </p:cBhvr>
                                      <p:tavLst>
                                        <p:tav tm="0">
                                          <p:val>
                                            <p:fltVal val="0"/>
                                          </p:val>
                                        </p:tav>
                                        <p:tav tm="100000">
                                          <p:val>
                                            <p:strVal val="#ppt_h"/>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3" presetClass="entr" presetSubtype="16" fill="hold" nodeType="clickEffect">
                                  <p:stCondLst>
                                    <p:cond delay="0"/>
                                  </p:stCondLst>
                                  <p:childTnLst>
                                    <p:set>
                                      <p:cBhvr>
                                        <p:cTn id="89" dur="1" fill="hold">
                                          <p:stCondLst>
                                            <p:cond delay="0"/>
                                          </p:stCondLst>
                                        </p:cTn>
                                        <p:tgtEl>
                                          <p:spTgt spid="22546"/>
                                        </p:tgtEl>
                                        <p:attrNameLst>
                                          <p:attrName>style.visibility</p:attrName>
                                        </p:attrNameLst>
                                      </p:cBhvr>
                                      <p:to>
                                        <p:strVal val="visible"/>
                                      </p:to>
                                    </p:set>
                                    <p:anim calcmode="lin" valueType="num">
                                      <p:cBhvr additive="base">
                                        <p:cTn id="90" dur="500" fill="hold"/>
                                        <p:tgtEl>
                                          <p:spTgt spid="22546"/>
                                        </p:tgtEl>
                                        <p:attrNameLst>
                                          <p:attrName>ppt_w</p:attrName>
                                        </p:attrNameLst>
                                      </p:cBhvr>
                                      <p:tavLst>
                                        <p:tav tm="0">
                                          <p:val>
                                            <p:fltVal val="0"/>
                                          </p:val>
                                        </p:tav>
                                        <p:tav tm="100000">
                                          <p:val>
                                            <p:strVal val="#ppt_w"/>
                                          </p:val>
                                        </p:tav>
                                      </p:tavLst>
                                    </p:anim>
                                    <p:anim calcmode="lin" valueType="num">
                                      <p:cBhvr additive="base">
                                        <p:cTn id="91" dur="500" fill="hold"/>
                                        <p:tgtEl>
                                          <p:spTgt spid="22546"/>
                                        </p:tgtEl>
                                        <p:attrNameLst>
                                          <p:attrName>ppt_h</p:attrName>
                                        </p:attrNameLst>
                                      </p:cBhvr>
                                      <p:tavLst>
                                        <p:tav tm="0">
                                          <p:val>
                                            <p:fltVal val="0"/>
                                          </p:val>
                                        </p:tav>
                                        <p:tav tm="100000">
                                          <p:val>
                                            <p:strVal val="#ppt_h"/>
                                          </p:val>
                                        </p:tav>
                                      </p:tavLst>
                                    </p:anim>
                                  </p:childTnLst>
                                </p:cTn>
                              </p:par>
                            </p:childTnLst>
                          </p:cTn>
                        </p:par>
                        <p:par>
                          <p:cTn id="92" fill="hold" nodeType="afterGroup">
                            <p:stCondLst>
                              <p:cond delay="500"/>
                            </p:stCondLst>
                            <p:childTnLst>
                              <p:par>
                                <p:cTn id="93" presetID="23" presetClass="entr" presetSubtype="16" fill="hold" nodeType="afterEffect">
                                  <p:stCondLst>
                                    <p:cond delay="500"/>
                                  </p:stCondLst>
                                  <p:childTnLst>
                                    <p:set>
                                      <p:cBhvr>
                                        <p:cTn id="94" dur="1" fill="hold">
                                          <p:stCondLst>
                                            <p:cond delay="0"/>
                                          </p:stCondLst>
                                        </p:cTn>
                                        <p:tgtEl>
                                          <p:spTgt spid="22547"/>
                                        </p:tgtEl>
                                        <p:attrNameLst>
                                          <p:attrName>style.visibility</p:attrName>
                                        </p:attrNameLst>
                                      </p:cBhvr>
                                      <p:to>
                                        <p:strVal val="visible"/>
                                      </p:to>
                                    </p:set>
                                    <p:anim calcmode="lin" valueType="num">
                                      <p:cBhvr additive="base">
                                        <p:cTn id="95" dur="500" fill="hold"/>
                                        <p:tgtEl>
                                          <p:spTgt spid="22547"/>
                                        </p:tgtEl>
                                        <p:attrNameLst>
                                          <p:attrName>ppt_w</p:attrName>
                                        </p:attrNameLst>
                                      </p:cBhvr>
                                      <p:tavLst>
                                        <p:tav tm="0">
                                          <p:val>
                                            <p:fltVal val="0"/>
                                          </p:val>
                                        </p:tav>
                                        <p:tav tm="100000">
                                          <p:val>
                                            <p:strVal val="#ppt_w"/>
                                          </p:val>
                                        </p:tav>
                                      </p:tavLst>
                                    </p:anim>
                                    <p:anim calcmode="lin" valueType="num">
                                      <p:cBhvr additive="base">
                                        <p:cTn id="96" dur="500" fill="hold"/>
                                        <p:tgtEl>
                                          <p:spTgt spid="225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p:nvPr>
        </p:nvSpPr>
        <p:spPr/>
        <p:txBody>
          <a:bodyPr rIns="132080"/>
          <a:lstStyle/>
          <a:p>
            <a:pPr algn="r" eaLnBrk="1" hangingPunct="1">
              <a:defRPr/>
            </a:pPr>
            <a:r>
              <a:rPr lang="en-US" b="1" smtClean="0">
                <a:effectLst>
                  <a:outerShdw blurRad="38100" dist="38100" dir="2700000" algn="tl">
                    <a:srgbClr val="C0C0C0"/>
                  </a:outerShdw>
                </a:effectLst>
                <a:latin typeface="Lucida Grande" charset="0"/>
                <a:ea typeface="Lucida Grande" charset="0"/>
                <a:cs typeface="Lucida Grande" charset="0"/>
                <a:sym typeface="Lucida Grande" charset="0"/>
              </a:rPr>
              <a:t>THE SOLUTION IN THE CREATION WEEK</a:t>
            </a:r>
            <a:endParaRPr lang="en-US" b="1" smtClean="0">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12292" name="Rectangle 4"/>
          <p:cNvSpPr>
            <a:spLocks noGrp="1" noChangeArrowheads="1"/>
          </p:cNvSpPr>
          <p:nvPr>
            <p:ph type="body" idx="1"/>
          </p:nvPr>
        </p:nvSpPr>
        <p:spPr/>
        <p:txBody>
          <a:bodyPr rIns="132080"/>
          <a:lstStyle/>
          <a:p>
            <a:pPr algn="r" eaLnBrk="1" hangingPunct="1">
              <a:buFont typeface="Tahoma" panose="020B0604030504040204" pitchFamily="34" charset="0"/>
              <a:buNone/>
              <a:defRPr/>
            </a:pPr>
            <a:r>
              <a:rPr lang="en-US" sz="2800" b="1" dirty="0" smtClean="0">
                <a:solidFill>
                  <a:srgbClr val="2929FF"/>
                </a:solidFill>
                <a:effectLst>
                  <a:outerShdw blurRad="38100" dist="38100" dir="2700000" algn="tl">
                    <a:srgbClr val="C0C0C0"/>
                  </a:outerShdw>
                </a:effectLst>
                <a:latin typeface="Lucida Grande" charset="0"/>
                <a:ea typeface="Lucida Grande" charset="0"/>
                <a:cs typeface="Lucida Grande" charset="0"/>
                <a:sym typeface="Lucida Grande" charset="0"/>
              </a:rPr>
              <a:t>Isaiah 45:18</a:t>
            </a:r>
            <a:endParaRPr lang="en-US" sz="2800" b="1" dirty="0" smtClean="0">
              <a:solidFill>
                <a:srgbClr val="2929FF"/>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algn="r" eaLnBrk="1" hangingPunct="1">
              <a:buNone/>
              <a:defRPr/>
            </a:pPr>
            <a:r>
              <a:rPr lang="ru-RU" sz="2400" dirty="0"/>
              <a:t>Защото така казва </a:t>
            </a:r>
            <a:r>
              <a:rPr lang="ru-RU" sz="2400" cap="small" dirty="0"/>
              <a:t>Господ,</a:t>
            </a:r>
            <a:r>
              <a:rPr lang="ru-RU" sz="2400" dirty="0"/>
              <a:t> Който сътвори небето, Тоя Бог, Който създаде земята, направи я, я утвърди, той е създаден не е напразно, но я създаде, за да се населява: Аз съм </a:t>
            </a:r>
            <a:r>
              <a:rPr lang="ru-RU" sz="2400" cap="small" dirty="0"/>
              <a:t>Господ,</a:t>
            </a:r>
            <a:r>
              <a:rPr lang="ru-RU" sz="2400" dirty="0"/>
              <a:t> и няма </a:t>
            </a:r>
            <a:r>
              <a:rPr lang="ru-RU" sz="2400" dirty="0" smtClean="0"/>
              <a:t>друг</a:t>
            </a:r>
            <a:endParaRPr lang="en-US" sz="2000" dirty="0" smtClean="0">
              <a:effectLst>
                <a:outerShdw blurRad="38100" dist="38100" dir="2700000" algn="tl">
                  <a:srgbClr val="C0C0C0"/>
                </a:outerShdw>
              </a:effectLst>
              <a:latin typeface="Lucida Grande" charset="0"/>
              <a:sym typeface="Lucida Grande" charset="0"/>
            </a:endParaRPr>
          </a:p>
        </p:txBody>
      </p:sp>
      <p:sp>
        <p:nvSpPr>
          <p:cNvPr id="12293" name="Rectangle 5"/>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defRPr/>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Tree>
    <p:extLst>
      <p:ext uri="{BB962C8B-B14F-4D97-AF65-F5344CB8AC3E}">
        <p14:creationId xmlns:p14="http://schemas.microsoft.com/office/powerpoint/2010/main" val="110261186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2292">
                                            <p:bg/>
                                          </p:spTgt>
                                        </p:tgtEl>
                                        <p:attrNameLst>
                                          <p:attrName>style.visibility</p:attrName>
                                        </p:attrNameLst>
                                      </p:cBhvr>
                                      <p:to>
                                        <p:strVal val="visible"/>
                                      </p:to>
                                    </p:set>
                                    <p:anim calcmode="lin" valueType="num">
                                      <p:cBhvr additive="base">
                                        <p:cTn id="11" dur="500" fill="hold"/>
                                        <p:tgtEl>
                                          <p:spTgt spid="12292">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12292">
                                            <p:bg/>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292">
                                            <p:txEl>
                                              <p:pRg st="0" end="0"/>
                                            </p:txEl>
                                          </p:spTgt>
                                        </p:tgtEl>
                                        <p:attrNameLst>
                                          <p:attrName>style.visibility</p:attrName>
                                        </p:attrNameLst>
                                      </p:cBhvr>
                                      <p:to>
                                        <p:strVal val="visible"/>
                                      </p:to>
                                    </p:set>
                                    <p:anim calcmode="lin" valueType="num">
                                      <p:cBhvr additive="base">
                                        <p:cTn id="17" dur="500" fill="hold"/>
                                        <p:tgtEl>
                                          <p:spTgt spid="12292">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229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2292">
                                            <p:txEl>
                                              <p:pRg st="1" end="1"/>
                                            </p:txEl>
                                          </p:spTgt>
                                        </p:tgtEl>
                                        <p:attrNameLst>
                                          <p:attrName>style.visibility</p:attrName>
                                        </p:attrNameLst>
                                      </p:cBhvr>
                                      <p:to>
                                        <p:strVal val="visible"/>
                                      </p:to>
                                    </p:set>
                                    <p:anim calcmode="lin" valueType="num">
                                      <p:cBhvr additive="base">
                                        <p:cTn id="23" dur="500" fill="hold"/>
                                        <p:tgtEl>
                                          <p:spTgt spid="12292">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29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nimBg="1" autoUpdateAnimBg="0"/>
      <p:bldP spid="12292" grpId="0" build="p"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
        <p:nvSpPr>
          <p:cNvPr id="13316" name="Rectangle 4"/>
          <p:cNvSpPr>
            <a:spLocks noGrp="1" noChangeArrowheads="1"/>
          </p:cNvSpPr>
          <p:nvPr>
            <p:ph type="body" idx="1"/>
          </p:nvPr>
        </p:nvSpPr>
        <p:spPr>
          <a:xfrm>
            <a:off x="1143000" y="2209800"/>
            <a:ext cx="7315200" cy="4648200"/>
          </a:xfrm>
          <a:noFill/>
        </p:spPr>
        <p:txBody>
          <a:bodyPr rIns="132080"/>
          <a:lstStyle/>
          <a:p>
            <a:pPr algn="r">
              <a:buFont typeface="Tahoma" panose="020B0604030504040204" pitchFamily="34" charset="0"/>
              <a:buNone/>
            </a:pPr>
            <a:r>
              <a:rPr lang="en-US" b="1" dirty="0">
                <a:solidFill>
                  <a:schemeClr val="bg1"/>
                </a:solidFill>
                <a:latin typeface="Lucida Grande" charset="0"/>
                <a:ea typeface="Lucida Grande" charset="0"/>
                <a:cs typeface="Lucida Grande" charset="0"/>
                <a:sym typeface="Lucida Grande" charset="0"/>
              </a:rPr>
              <a:t>Gen 1:29 </a:t>
            </a:r>
            <a:endParaRPr lang="en-US" b="1" dirty="0">
              <a:solidFill>
                <a:schemeClr val="bg1"/>
              </a:solidFill>
              <a:latin typeface="Lucida Grande" charset="0"/>
              <a:ea typeface="ヒラギノ角ゴ ProN W6" charset="0"/>
              <a:cs typeface="ヒラギノ角ゴ ProN W6" charset="0"/>
              <a:sym typeface="Lucida Grande" charset="0"/>
            </a:endParaRPr>
          </a:p>
          <a:p>
            <a:pPr marL="782638" lvl="1" algn="r">
              <a:buNone/>
            </a:pPr>
            <a:r>
              <a:rPr lang="ru-RU" b="1" baseline="30000" dirty="0">
                <a:solidFill>
                  <a:schemeClr val="bg1"/>
                </a:solidFill>
              </a:rPr>
              <a:t>29</a:t>
            </a:r>
            <a:r>
              <a:rPr lang="ru-RU" dirty="0">
                <a:solidFill>
                  <a:schemeClr val="bg1"/>
                </a:solidFill>
              </a:rPr>
              <a:t> И Бог каза: Ето, давам ви всяка семеносна трева, която е по лицето на цялата земя, и всяко дърво, което има в себе си плод на дърво дава семе: те ще ви бъдат за храна.</a:t>
            </a:r>
            <a:r>
              <a:rPr lang="en-US" b="1" dirty="0" smtClean="0">
                <a:solidFill>
                  <a:srgbClr val="C00000"/>
                </a:solidFill>
                <a:latin typeface="Lucida Grande" charset="0"/>
                <a:ea typeface="Lucida Grande" charset="0"/>
                <a:cs typeface="Lucida Grande" charset="0"/>
                <a:sym typeface="Lucida Grande" charset="0"/>
              </a:rPr>
              <a:t>.</a:t>
            </a:r>
            <a:endParaRPr lang="en-US" b="1" dirty="0">
              <a:solidFill>
                <a:srgbClr val="C00000"/>
              </a:solidFill>
              <a:latin typeface="Lucida Grande" charset="0"/>
              <a:ea typeface="ヒラギノ角ゴ ProN W6" charset="0"/>
              <a:cs typeface="ヒラギノ角ゴ ProN W6" charset="0"/>
              <a:sym typeface="Lucida Grande" charset="0"/>
            </a:endParaRPr>
          </a:p>
        </p:txBody>
      </p:sp>
      <p:sp>
        <p:nvSpPr>
          <p:cNvPr id="13317" name="Rectangle 5"/>
          <p:cNvSpPr>
            <a:spLocks noChangeArrowheads="1"/>
          </p:cNvSpPr>
          <p:nvPr/>
        </p:nvSpPr>
        <p:spPr bwMode="auto">
          <a:xfrm>
            <a:off x="4038600" y="1219200"/>
            <a:ext cx="44323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82588" indent="-342900">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r" fontAlgn="base">
              <a:spcBef>
                <a:spcPts val="1713"/>
              </a:spcBef>
              <a:spcAft>
                <a:spcPct val="0"/>
              </a:spcAft>
            </a:pPr>
            <a:r>
              <a:rPr lang="en-US" sz="7200" b="1" smtClean="0">
                <a:solidFill>
                  <a:srgbClr val="FF0000"/>
                </a:solidFill>
                <a:effectLst>
                  <a:outerShdw blurRad="38100" dist="38100" dir="2700000" algn="tl">
                    <a:srgbClr val="C0C0C0"/>
                  </a:outerShdw>
                </a:effectLst>
                <a:latin typeface="Lucida Grande" charset="0"/>
                <a:ea typeface="Lucida Grande" charset="0"/>
                <a:cs typeface="Lucida Grande" charset="0"/>
                <a:sym typeface="Lucida Grande" charset="0"/>
              </a:rPr>
              <a:t>nutrition</a:t>
            </a:r>
          </a:p>
        </p:txBody>
      </p:sp>
    </p:spTree>
    <p:extLst>
      <p:ext uri="{BB962C8B-B14F-4D97-AF65-F5344CB8AC3E}">
        <p14:creationId xmlns:p14="http://schemas.microsoft.com/office/powerpoint/2010/main" val="2987501100"/>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13317">
                                            <p:bg/>
                                          </p:spTgt>
                                        </p:tgtEl>
                                        <p:attrNameLst>
                                          <p:attrName>style.visibility</p:attrName>
                                        </p:attrNameLst>
                                      </p:cBhvr>
                                      <p:to>
                                        <p:strVal val="visible"/>
                                      </p:to>
                                    </p:set>
                                    <p:anim calcmode="lin" valueType="num">
                                      <p:cBhvr additive="base">
                                        <p:cTn id="7" dur="500" fill="hold"/>
                                        <p:tgtEl>
                                          <p:spTgt spid="13317">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3317">
                                            <p:bg/>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grpId="0" nodeType="afterEffect">
                                  <p:stCondLst>
                                    <p:cond delay="500"/>
                                  </p:stCondLst>
                                  <p:childTnLst>
                                    <p:set>
                                      <p:cBhvr>
                                        <p:cTn id="11" dur="1" fill="hold">
                                          <p:stCondLst>
                                            <p:cond delay="0"/>
                                          </p:stCondLst>
                                        </p:cTn>
                                        <p:tgtEl>
                                          <p:spTgt spid="13317">
                                            <p:txEl>
                                              <p:pRg st="0" end="0"/>
                                            </p:txEl>
                                          </p:spTgt>
                                        </p:tgtEl>
                                        <p:attrNameLst>
                                          <p:attrName>style.visibility</p:attrName>
                                        </p:attrNameLst>
                                      </p:cBhvr>
                                      <p:to>
                                        <p:strVal val="visible"/>
                                      </p:to>
                                    </p:set>
                                    <p:anim calcmode="lin" valueType="num">
                                      <p:cBhvr additive="base">
                                        <p:cTn id="12" dur="500" fill="hold"/>
                                        <p:tgtEl>
                                          <p:spTgt spid="1331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33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316">
                                            <p:txEl>
                                              <p:pRg st="0" end="0"/>
                                            </p:txEl>
                                          </p:spTgt>
                                        </p:tgtEl>
                                        <p:attrNameLst>
                                          <p:attrName>style.visibility</p:attrName>
                                        </p:attrNameLst>
                                      </p:cBhvr>
                                      <p:to>
                                        <p:strVal val="visible"/>
                                      </p:to>
                                    </p:set>
                                    <p:anim calcmode="lin" valueType="num">
                                      <p:cBhvr additive="base">
                                        <p:cTn id="18" dur="500" fill="hold"/>
                                        <p:tgtEl>
                                          <p:spTgt spid="13316">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3316">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13316">
                                            <p:txEl>
                                              <p:pRg st="1" end="1"/>
                                            </p:txEl>
                                          </p:spTgt>
                                        </p:tgtEl>
                                        <p:attrNameLst>
                                          <p:attrName>style.visibility</p:attrName>
                                        </p:attrNameLst>
                                      </p:cBhvr>
                                      <p:to>
                                        <p:strVal val="visible"/>
                                      </p:to>
                                    </p:set>
                                    <p:anim calcmode="lin" valueType="num">
                                      <p:cBhvr additive="base">
                                        <p:cTn id="22" dur="500" fill="hold"/>
                                        <p:tgtEl>
                                          <p:spTgt spid="13316">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1331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p:bldP spid="13317" grpId="0" build="p"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189" y="424460"/>
            <a:ext cx="2386011" cy="1132280"/>
          </a:xfrm>
        </p:spPr>
        <p:txBody>
          <a:bodyPr>
            <a:normAutofit/>
          </a:bodyPr>
          <a:lstStyle/>
          <a:p>
            <a:r>
              <a:rPr lang="en-US" dirty="0" smtClean="0"/>
              <a:t>Nutrition</a:t>
            </a:r>
            <a:endParaRPr lang="en-US" dirty="0"/>
          </a:p>
        </p:txBody>
      </p:sp>
      <p:sp>
        <p:nvSpPr>
          <p:cNvPr id="3" name="Content Placeholder 2"/>
          <p:cNvSpPr>
            <a:spLocks noGrp="1"/>
          </p:cNvSpPr>
          <p:nvPr>
            <p:ph idx="1"/>
          </p:nvPr>
        </p:nvSpPr>
        <p:spPr>
          <a:xfrm>
            <a:off x="762000" y="2286000"/>
            <a:ext cx="7408333" cy="3450696"/>
          </a:xfrm>
        </p:spPr>
        <p:txBody>
          <a:bodyPr/>
          <a:lstStyle/>
          <a:p>
            <a:r>
              <a:rPr lang="en-US" dirty="0"/>
              <a:t>What our body need for proper Nutrition?</a:t>
            </a:r>
          </a:p>
          <a:p>
            <a:r>
              <a:rPr lang="en-US" dirty="0" smtClean="0"/>
              <a:t>Carbohydrates</a:t>
            </a:r>
          </a:p>
          <a:p>
            <a:r>
              <a:rPr lang="en-US" dirty="0" smtClean="0"/>
              <a:t>Proteins</a:t>
            </a:r>
          </a:p>
          <a:p>
            <a:r>
              <a:rPr lang="en-US" dirty="0" smtClean="0"/>
              <a:t>Fats</a:t>
            </a:r>
          </a:p>
          <a:p>
            <a:r>
              <a:rPr lang="en-US" dirty="0" smtClean="0"/>
              <a:t>Vitamins and Minerals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312" y="457200"/>
            <a:ext cx="2238375" cy="18994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399" y="3075799"/>
            <a:ext cx="2057401" cy="18772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04800"/>
            <a:ext cx="2209800" cy="18994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148" y="5029200"/>
            <a:ext cx="2299894" cy="17227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7881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2819400"/>
            <a:ext cx="3914315" cy="358375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3903406"/>
            <a:ext cx="2954594" cy="2954594"/>
          </a:xfrm>
          <a:prstGeom prst="rect">
            <a:avLst/>
          </a:prstGeom>
        </p:spPr>
      </p:pic>
      <p:sp>
        <p:nvSpPr>
          <p:cNvPr id="3" name="Content Placeholder 2"/>
          <p:cNvSpPr>
            <a:spLocks noGrp="1"/>
          </p:cNvSpPr>
          <p:nvPr>
            <p:ph idx="1"/>
          </p:nvPr>
        </p:nvSpPr>
        <p:spPr/>
        <p:txBody>
          <a:bodyPr/>
          <a:lstStyle/>
          <a:p>
            <a:r>
              <a:rPr lang="en-US" dirty="0">
                <a:ln w="18415" cmpd="sng">
                  <a:solidFill>
                    <a:schemeClr val="bg2">
                      <a:lumMod val="10000"/>
                    </a:schemeClr>
                  </a:solidFill>
                  <a:prstDash val="solid"/>
                </a:ln>
                <a:solidFill>
                  <a:schemeClr val="bg2">
                    <a:lumMod val="25000"/>
                  </a:schemeClr>
                </a:solidFill>
                <a:effectLst>
                  <a:outerShdw blurRad="63500" dir="3600000" algn="tl" rotWithShape="0">
                    <a:srgbClr val="000000">
                      <a:alpha val="70000"/>
                    </a:srgbClr>
                  </a:outerShdw>
                </a:effectLst>
              </a:rPr>
              <a:t>T</a:t>
            </a:r>
            <a:r>
              <a:rPr lang="en-US" dirty="0" smtClean="0">
                <a:ln w="18415" cmpd="sng">
                  <a:solidFill>
                    <a:schemeClr val="bg2">
                      <a:lumMod val="10000"/>
                    </a:schemeClr>
                  </a:solidFill>
                  <a:prstDash val="solid"/>
                </a:ln>
                <a:solidFill>
                  <a:schemeClr val="bg2">
                    <a:lumMod val="25000"/>
                  </a:schemeClr>
                </a:solidFill>
                <a:effectLst>
                  <a:outerShdw blurRad="63500" dir="3600000" algn="tl" rotWithShape="0">
                    <a:srgbClr val="000000">
                      <a:alpha val="70000"/>
                    </a:srgbClr>
                  </a:outerShdw>
                </a:effectLst>
              </a:rPr>
              <a:t>hese </a:t>
            </a:r>
            <a:r>
              <a:rPr lang="en-US" dirty="0">
                <a:ln w="18415" cmpd="sng">
                  <a:solidFill>
                    <a:schemeClr val="bg2">
                      <a:lumMod val="10000"/>
                    </a:schemeClr>
                  </a:solidFill>
                  <a:prstDash val="solid"/>
                </a:ln>
                <a:solidFill>
                  <a:schemeClr val="bg2">
                    <a:lumMod val="25000"/>
                  </a:schemeClr>
                </a:solidFill>
                <a:effectLst>
                  <a:outerShdw blurRad="63500" dir="3600000" algn="tl" rotWithShape="0">
                    <a:srgbClr val="000000">
                      <a:alpha val="70000"/>
                    </a:srgbClr>
                  </a:outerShdw>
                </a:effectLst>
              </a:rPr>
              <a:t>foods have a high complex carbohydrate content and provide the body with energy sources: whole grain bread, hot cereals, pasta, and brown rice.</a:t>
            </a:r>
          </a:p>
          <a:p>
            <a:pPr marL="0" indent="0">
              <a:buNone/>
            </a:pPr>
            <a:endParaRPr lang="en-US" dirty="0">
              <a:ln w="18415" cmpd="sng">
                <a:solidFill>
                  <a:schemeClr val="bg2">
                    <a:lumMod val="10000"/>
                  </a:schemeClr>
                </a:solidFill>
                <a:prstDash val="solid"/>
              </a:ln>
              <a:solidFill>
                <a:schemeClr val="bg2">
                  <a:lumMod val="25000"/>
                </a:schemeClr>
              </a:solidFill>
              <a:effectLst>
                <a:outerShdw blurRad="63500" dir="3600000" algn="tl" rotWithShape="0">
                  <a:srgbClr val="000000">
                    <a:alpha val="70000"/>
                  </a:srgbClr>
                </a:outerShdw>
              </a:effectLst>
            </a:endParaRPr>
          </a:p>
          <a:p>
            <a:endParaRPr lang="en-US" dirty="0">
              <a:ln w="18415" cmpd="sng">
                <a:solidFill>
                  <a:schemeClr val="bg2">
                    <a:lumMod val="10000"/>
                  </a:schemeClr>
                </a:solidFill>
                <a:prstDash val="solid"/>
              </a:ln>
              <a:solidFill>
                <a:schemeClr val="bg2">
                  <a:lumMod val="25000"/>
                </a:schemeClr>
              </a:solidFill>
              <a:effectLst>
                <a:outerShdw blurRad="63500" dir="3600000" algn="tl" rotWithShape="0">
                  <a:srgbClr val="000000">
                    <a:alpha val="70000"/>
                  </a:srgbClr>
                </a:outerShdw>
              </a:effectLst>
            </a:endParaRPr>
          </a:p>
        </p:txBody>
      </p:sp>
      <p:sp>
        <p:nvSpPr>
          <p:cNvPr id="2" name="Title 1"/>
          <p:cNvSpPr>
            <a:spLocks noGrp="1"/>
          </p:cNvSpPr>
          <p:nvPr>
            <p:ph type="title"/>
          </p:nvPr>
        </p:nvSpPr>
        <p:spPr/>
        <p:txBody>
          <a:bodyPr/>
          <a:lstStyle/>
          <a:p>
            <a:r>
              <a:rPr lang="en-US" dirty="0"/>
              <a:t>Breads and Cereals</a:t>
            </a:r>
          </a:p>
        </p:txBody>
      </p:sp>
    </p:spTree>
    <p:extLst>
      <p:ext uri="{BB962C8B-B14F-4D97-AF65-F5344CB8AC3E}">
        <p14:creationId xmlns:p14="http://schemas.microsoft.com/office/powerpoint/2010/main" val="1766778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p:txBody>
          <a:bodyPr/>
          <a:lstStyle/>
          <a:p>
            <a:r>
              <a:rPr lang="en-US" b="1" cap="all" dirty="0">
                <a:ln w="9000" cmpd="sng">
                  <a:solidFill>
                    <a:srgbClr val="FF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 Parts of Whole Grain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524000"/>
            <a:ext cx="4881562" cy="48815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771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38" y="0"/>
            <a:ext cx="3276600" cy="222040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273" y="4114801"/>
            <a:ext cx="3946099" cy="2743199"/>
          </a:xfrm>
          <a:prstGeom prst="rect">
            <a:avLst/>
          </a:prstGeom>
        </p:spPr>
      </p:pic>
      <p:sp>
        <p:nvSpPr>
          <p:cNvPr id="2" name="Title 1"/>
          <p:cNvSpPr>
            <a:spLocks noGrp="1"/>
          </p:cNvSpPr>
          <p:nvPr>
            <p:ph type="title"/>
          </p:nvPr>
        </p:nvSpPr>
        <p:spPr/>
        <p:txBody>
          <a:bodyPr/>
          <a:lstStyle/>
          <a:p>
            <a:r>
              <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Fruits and Veggies</a:t>
            </a:r>
          </a:p>
        </p:txBody>
      </p:sp>
      <p:sp>
        <p:nvSpPr>
          <p:cNvPr id="3" name="Content Placeholder 2"/>
          <p:cNvSpPr>
            <a:spLocks noGrp="1"/>
          </p:cNvSpPr>
          <p:nvPr>
            <p:ph idx="1"/>
          </p:nvPr>
        </p:nvSpPr>
        <p:spPr>
          <a:xfrm>
            <a:off x="685800" y="2057400"/>
            <a:ext cx="7010400" cy="3581400"/>
          </a:xfrm>
        </p:spPr>
        <p:txBody>
          <a:bodyPr>
            <a:normAutofit/>
          </a:bodyPr>
          <a:lstStyle/>
          <a:p>
            <a:endParaRPr lang="en-US"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endParaRPr lang="en-US" dirty="0"/>
          </a:p>
        </p:txBody>
      </p:sp>
      <p:sp>
        <p:nvSpPr>
          <p:cNvPr id="6" name="TextBox 5"/>
          <p:cNvSpPr txBox="1"/>
          <p:nvPr/>
        </p:nvSpPr>
        <p:spPr>
          <a:xfrm>
            <a:off x="852211" y="2083475"/>
            <a:ext cx="7224989" cy="4062651"/>
          </a:xfrm>
          <a:prstGeom prst="rect">
            <a:avLst/>
          </a:prstGeom>
          <a:noFill/>
        </p:spPr>
        <p:txBody>
          <a:bodyPr wrap="square" rtlCol="0">
            <a:spAutoFit/>
          </a:bodyPr>
          <a:lstStyle/>
          <a:p>
            <a:r>
              <a:rPr lang="en-US" sz="2400" b="1" dirty="0">
                <a:ln w="17780" cmpd="sng">
                  <a:solidFill>
                    <a:schemeClr val="accent1">
                      <a:tint val="3000"/>
                    </a:schemeClr>
                  </a:solidFill>
                  <a:prstDash val="solid"/>
                  <a:miter lim="800000"/>
                </a:ln>
                <a:solidFill>
                  <a:schemeClr val="tx2"/>
                </a:solidFill>
              </a:rPr>
              <a:t>A diet high in fruits and vegetables has been linked to many health benefits, </a:t>
            </a:r>
            <a:r>
              <a:rPr lang="en-US" sz="2400" b="1" dirty="0" smtClean="0">
                <a:ln w="17780" cmpd="sng">
                  <a:solidFill>
                    <a:schemeClr val="accent1">
                      <a:tint val="3000"/>
                    </a:schemeClr>
                  </a:solidFill>
                  <a:prstDash val="solid"/>
                  <a:miter lim="800000"/>
                </a:ln>
                <a:solidFill>
                  <a:schemeClr val="tx2"/>
                </a:solidFill>
              </a:rPr>
              <a:t>including: </a:t>
            </a:r>
          </a:p>
          <a:p>
            <a:pPr marL="342900" indent="-342900">
              <a:buFont typeface="Arial" panose="020B0604020202020204" pitchFamily="34" charset="0"/>
              <a:buChar char="•"/>
            </a:pPr>
            <a:r>
              <a:rPr lang="en-US" sz="2400" b="1" dirty="0">
                <a:ln w="17780" cmpd="sng">
                  <a:solidFill>
                    <a:schemeClr val="accent1">
                      <a:tint val="3000"/>
                    </a:schemeClr>
                  </a:solidFill>
                  <a:prstDash val="solid"/>
                  <a:miter lim="800000"/>
                </a:ln>
                <a:solidFill>
                  <a:schemeClr val="tx2"/>
                </a:solidFill>
              </a:rPr>
              <a:t>H</a:t>
            </a:r>
            <a:r>
              <a:rPr lang="en-US" sz="2400" b="1" dirty="0" smtClean="0">
                <a:ln w="17780" cmpd="sng">
                  <a:solidFill>
                    <a:schemeClr val="accent1">
                      <a:tint val="3000"/>
                    </a:schemeClr>
                  </a:solidFill>
                  <a:prstDash val="solid"/>
                  <a:miter lim="800000"/>
                </a:ln>
                <a:solidFill>
                  <a:schemeClr val="tx2"/>
                </a:solidFill>
              </a:rPr>
              <a:t>ealthier </a:t>
            </a:r>
            <a:r>
              <a:rPr lang="en-US" sz="2400" b="1" dirty="0">
                <a:ln w="17780" cmpd="sng">
                  <a:solidFill>
                    <a:schemeClr val="accent1">
                      <a:tint val="3000"/>
                    </a:schemeClr>
                  </a:solidFill>
                  <a:prstDash val="solid"/>
                  <a:miter lim="800000"/>
                </a:ln>
                <a:solidFill>
                  <a:schemeClr val="tx2"/>
                </a:solidFill>
              </a:rPr>
              <a:t>body </a:t>
            </a:r>
            <a:r>
              <a:rPr lang="en-US" sz="2400" b="1" dirty="0" smtClean="0">
                <a:ln w="17780" cmpd="sng">
                  <a:solidFill>
                    <a:schemeClr val="accent1">
                      <a:tint val="3000"/>
                    </a:schemeClr>
                  </a:solidFill>
                  <a:prstDash val="solid"/>
                  <a:miter lim="800000"/>
                </a:ln>
                <a:solidFill>
                  <a:schemeClr val="tx2"/>
                </a:solidFill>
              </a:rPr>
              <a:t>weight</a:t>
            </a:r>
          </a:p>
          <a:p>
            <a:pPr marL="342900" indent="-342900">
              <a:buFont typeface="Arial" panose="020B0604020202020204" pitchFamily="34" charset="0"/>
              <a:buChar char="•"/>
            </a:pPr>
            <a:r>
              <a:rPr lang="en-US" sz="2400" b="1" dirty="0">
                <a:ln w="17780" cmpd="sng">
                  <a:solidFill>
                    <a:schemeClr val="accent1">
                      <a:tint val="3000"/>
                    </a:schemeClr>
                  </a:solidFill>
                  <a:prstDash val="solid"/>
                  <a:miter lim="800000"/>
                </a:ln>
                <a:solidFill>
                  <a:schemeClr val="tx2"/>
                </a:solidFill>
              </a:rPr>
              <a:t>L</a:t>
            </a:r>
            <a:r>
              <a:rPr lang="en-US" sz="2400" b="1" dirty="0" smtClean="0">
                <a:ln w="17780" cmpd="sng">
                  <a:solidFill>
                    <a:schemeClr val="accent1">
                      <a:tint val="3000"/>
                    </a:schemeClr>
                  </a:solidFill>
                  <a:prstDash val="solid"/>
                  <a:miter lim="800000"/>
                </a:ln>
                <a:solidFill>
                  <a:schemeClr val="tx2"/>
                </a:solidFill>
              </a:rPr>
              <a:t>ower </a:t>
            </a:r>
            <a:r>
              <a:rPr lang="en-US" sz="2400" b="1" dirty="0">
                <a:ln w="17780" cmpd="sng">
                  <a:solidFill>
                    <a:schemeClr val="accent1">
                      <a:tint val="3000"/>
                    </a:schemeClr>
                  </a:solidFill>
                  <a:prstDash val="solid"/>
                  <a:miter lim="800000"/>
                </a:ln>
                <a:solidFill>
                  <a:schemeClr val="tx2"/>
                </a:solidFill>
              </a:rPr>
              <a:t>blood </a:t>
            </a:r>
            <a:r>
              <a:rPr lang="en-US" sz="2400" b="1" dirty="0" smtClean="0">
                <a:ln w="17780" cmpd="sng">
                  <a:solidFill>
                    <a:schemeClr val="accent1">
                      <a:tint val="3000"/>
                    </a:schemeClr>
                  </a:solidFill>
                  <a:prstDash val="solid"/>
                  <a:miter lim="800000"/>
                </a:ln>
                <a:solidFill>
                  <a:schemeClr val="tx2"/>
                </a:solidFill>
              </a:rPr>
              <a:t>pressure </a:t>
            </a:r>
          </a:p>
          <a:p>
            <a:pPr marL="342900" indent="-342900">
              <a:buFont typeface="Arial" panose="020B0604020202020204" pitchFamily="34" charset="0"/>
              <a:buChar char="•"/>
            </a:pPr>
            <a:r>
              <a:rPr lang="en-US" sz="2400" b="1" dirty="0">
                <a:ln w="17780" cmpd="sng">
                  <a:solidFill>
                    <a:schemeClr val="accent1">
                      <a:tint val="3000"/>
                    </a:schemeClr>
                  </a:solidFill>
                  <a:prstDash val="solid"/>
                  <a:miter lim="800000"/>
                </a:ln>
                <a:solidFill>
                  <a:schemeClr val="tx2"/>
                </a:solidFill>
              </a:rPr>
              <a:t>L</a:t>
            </a:r>
            <a:r>
              <a:rPr lang="en-US" sz="2400" b="1" dirty="0" smtClean="0">
                <a:ln w="17780" cmpd="sng">
                  <a:solidFill>
                    <a:schemeClr val="accent1">
                      <a:tint val="3000"/>
                    </a:schemeClr>
                  </a:solidFill>
                  <a:prstDash val="solid"/>
                  <a:miter lim="800000"/>
                </a:ln>
                <a:solidFill>
                  <a:schemeClr val="tx2"/>
                </a:solidFill>
              </a:rPr>
              <a:t>ess </a:t>
            </a:r>
            <a:r>
              <a:rPr lang="en-US" sz="2400" b="1" dirty="0">
                <a:ln w="17780" cmpd="sng">
                  <a:solidFill>
                    <a:schemeClr val="accent1">
                      <a:tint val="3000"/>
                    </a:schemeClr>
                  </a:solidFill>
                  <a:prstDash val="solid"/>
                  <a:miter lim="800000"/>
                </a:ln>
                <a:solidFill>
                  <a:schemeClr val="tx2"/>
                </a:solidFill>
              </a:rPr>
              <a:t>risk of diabetes </a:t>
            </a:r>
          </a:p>
          <a:p>
            <a:pPr marL="342900" indent="-342900">
              <a:buFont typeface="Arial" panose="020B0604020202020204" pitchFamily="34" charset="0"/>
              <a:buChar char="•"/>
            </a:pPr>
            <a:r>
              <a:rPr lang="en-US" sz="2400" b="1" dirty="0">
                <a:ln w="17780" cmpd="sng">
                  <a:solidFill>
                    <a:schemeClr val="accent1">
                      <a:tint val="3000"/>
                    </a:schemeClr>
                  </a:solidFill>
                  <a:prstDash val="solid"/>
                  <a:miter lim="800000"/>
                </a:ln>
                <a:solidFill>
                  <a:schemeClr val="tx2"/>
                </a:solidFill>
              </a:rPr>
              <a:t>C</a:t>
            </a:r>
            <a:r>
              <a:rPr lang="en-US" sz="2400" b="1" dirty="0" smtClean="0">
                <a:ln w="17780" cmpd="sng">
                  <a:solidFill>
                    <a:schemeClr val="accent1">
                      <a:tint val="3000"/>
                    </a:schemeClr>
                  </a:solidFill>
                  <a:prstDash val="solid"/>
                  <a:miter lim="800000"/>
                </a:ln>
                <a:solidFill>
                  <a:schemeClr val="tx2"/>
                </a:solidFill>
              </a:rPr>
              <a:t>ertain cancers</a:t>
            </a:r>
          </a:p>
          <a:p>
            <a:pPr marL="342900" indent="-342900">
              <a:buFont typeface="Arial" panose="020B0604020202020204" pitchFamily="34" charset="0"/>
              <a:buChar char="•"/>
            </a:pPr>
            <a:r>
              <a:rPr lang="en-US" sz="2400" b="1" dirty="0">
                <a:ln w="17780" cmpd="sng">
                  <a:solidFill>
                    <a:schemeClr val="accent1">
                      <a:tint val="3000"/>
                    </a:schemeClr>
                  </a:solidFill>
                  <a:prstDash val="solid"/>
                  <a:miter lim="800000"/>
                </a:ln>
                <a:solidFill>
                  <a:schemeClr val="tx2"/>
                </a:solidFill>
              </a:rPr>
              <a:t>B</a:t>
            </a:r>
            <a:r>
              <a:rPr lang="en-US" sz="2400" b="1" dirty="0" smtClean="0">
                <a:ln w="17780" cmpd="sng">
                  <a:solidFill>
                    <a:schemeClr val="accent1">
                      <a:tint val="3000"/>
                    </a:schemeClr>
                  </a:solidFill>
                  <a:prstDash val="solid"/>
                  <a:miter lim="800000"/>
                </a:ln>
                <a:solidFill>
                  <a:schemeClr val="tx2"/>
                </a:solidFill>
              </a:rPr>
              <a:t>etter digestion</a:t>
            </a:r>
          </a:p>
          <a:p>
            <a:pPr marL="342900" indent="-342900">
              <a:buFont typeface="Arial" panose="020B0604020202020204" pitchFamily="34" charset="0"/>
              <a:buChar char="•"/>
            </a:pPr>
            <a:r>
              <a:rPr lang="en-US" sz="2400" b="1" dirty="0" smtClean="0">
                <a:ln w="17780" cmpd="sng">
                  <a:solidFill>
                    <a:schemeClr val="accent1">
                      <a:tint val="3000"/>
                    </a:schemeClr>
                  </a:solidFill>
                  <a:prstDash val="solid"/>
                  <a:miter lim="800000"/>
                </a:ln>
                <a:solidFill>
                  <a:schemeClr val="tx2"/>
                </a:solidFill>
              </a:rPr>
              <a:t>Heart health</a:t>
            </a:r>
          </a:p>
          <a:p>
            <a:pPr marL="342900" indent="-342900">
              <a:buFont typeface="Arial" panose="020B0604020202020204" pitchFamily="34" charset="0"/>
              <a:buChar char="•"/>
            </a:pPr>
            <a:r>
              <a:rPr lang="en-US" sz="2400" b="1" dirty="0">
                <a:ln w="17780" cmpd="sng">
                  <a:solidFill>
                    <a:schemeClr val="accent1">
                      <a:tint val="3000"/>
                    </a:schemeClr>
                  </a:solidFill>
                  <a:prstDash val="solid"/>
                  <a:miter lim="800000"/>
                </a:ln>
                <a:solidFill>
                  <a:schemeClr val="tx2"/>
                </a:solidFill>
              </a:rPr>
              <a:t>C</a:t>
            </a:r>
            <a:r>
              <a:rPr lang="en-US" sz="2400" b="1" dirty="0" smtClean="0">
                <a:ln w="17780" cmpd="sng">
                  <a:solidFill>
                    <a:schemeClr val="accent1">
                      <a:tint val="3000"/>
                    </a:schemeClr>
                  </a:solidFill>
                  <a:prstDash val="solid"/>
                  <a:miter lim="800000"/>
                </a:ln>
                <a:solidFill>
                  <a:schemeClr val="tx2"/>
                </a:solidFill>
              </a:rPr>
              <a:t>lear skin</a:t>
            </a:r>
          </a:p>
          <a:p>
            <a:pPr marL="342900" indent="-342900">
              <a:buFont typeface="Arial" panose="020B0604020202020204" pitchFamily="34" charset="0"/>
              <a:buChar char="•"/>
            </a:pPr>
            <a:r>
              <a:rPr lang="en-US" sz="2400" b="1" dirty="0">
                <a:ln w="17780" cmpd="sng">
                  <a:solidFill>
                    <a:schemeClr val="accent1">
                      <a:tint val="3000"/>
                    </a:schemeClr>
                  </a:solidFill>
                  <a:prstDash val="solid"/>
                  <a:miter lim="800000"/>
                </a:ln>
                <a:solidFill>
                  <a:schemeClr val="tx2"/>
                </a:solidFill>
              </a:rPr>
              <a:t>S</a:t>
            </a:r>
            <a:r>
              <a:rPr lang="en-US" sz="2400" b="1" dirty="0" smtClean="0">
                <a:ln w="17780" cmpd="sng">
                  <a:solidFill>
                    <a:schemeClr val="accent1">
                      <a:tint val="3000"/>
                    </a:schemeClr>
                  </a:solidFill>
                  <a:prstDash val="solid"/>
                  <a:miter lim="800000"/>
                </a:ln>
                <a:solidFill>
                  <a:schemeClr val="tx2"/>
                </a:solidFill>
              </a:rPr>
              <a:t>hiny hair</a:t>
            </a:r>
            <a:endParaRPr lang="en-US" sz="2400" b="1" dirty="0">
              <a:ln w="17780" cmpd="sng">
                <a:solidFill>
                  <a:schemeClr val="accent1">
                    <a:tint val="3000"/>
                  </a:schemeClr>
                </a:solidFill>
                <a:prstDash val="solid"/>
                <a:miter lim="800000"/>
              </a:ln>
              <a:solidFill>
                <a:schemeClr val="tx2"/>
              </a:solidFill>
            </a:endParaRPr>
          </a:p>
          <a:p>
            <a:endParaRPr lang="en-US" dirty="0">
              <a:solidFill>
                <a:schemeClr val="tx2"/>
              </a:solidFill>
            </a:endParaRPr>
          </a:p>
        </p:txBody>
      </p:sp>
    </p:spTree>
    <p:extLst>
      <p:ext uri="{BB962C8B-B14F-4D97-AF65-F5344CB8AC3E}">
        <p14:creationId xmlns:p14="http://schemas.microsoft.com/office/powerpoint/2010/main" val="21593314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3601102"/>
            <a:ext cx="4148138" cy="3028298"/>
          </a:xfrm>
          <a:prstGeom prst="rect">
            <a:avLst/>
          </a:prstGeom>
          <a:ln>
            <a:noFill/>
          </a:ln>
          <a:effectLst>
            <a:softEdge rad="112500"/>
          </a:effectLst>
        </p:spPr>
      </p:pic>
      <p:sp>
        <p:nvSpPr>
          <p:cNvPr id="2" name="Title 1"/>
          <p:cNvSpPr>
            <a:spLocks noGrp="1"/>
          </p:cNvSpPr>
          <p:nvPr>
            <p:ph type="title"/>
          </p:nvPr>
        </p:nvSpPr>
        <p:spPr>
          <a:xfrm>
            <a:off x="457200" y="304800"/>
            <a:ext cx="8229600" cy="1143000"/>
          </a:xfrm>
        </p:spPr>
        <p:txBody>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Legumes</a:t>
            </a:r>
          </a:p>
        </p:txBody>
      </p:sp>
      <p:sp>
        <p:nvSpPr>
          <p:cNvPr id="3" name="Content Placeholder 2"/>
          <p:cNvSpPr>
            <a:spLocks noGrp="1"/>
          </p:cNvSpPr>
          <p:nvPr>
            <p:ph idx="1"/>
          </p:nvPr>
        </p:nvSpPr>
        <p:spPr>
          <a:xfrm>
            <a:off x="457200" y="1371600"/>
            <a:ext cx="8458200" cy="3591250"/>
          </a:xfrm>
        </p:spPr>
        <p:txBody>
          <a:bodyPr>
            <a:normAutofit/>
          </a:bodyPr>
          <a:lstStyle/>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Types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of legumes include beans, lentils and peanuts. L</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egumes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provide fiber, folate, potassium and iron. Legumes are also recommended as a healthy alternative to animal-derived foods because of its </a:t>
            </a:r>
            <a:r>
              <a:rPr lang="en-US" b="1" u="sng"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high-protein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content.</a:t>
            </a:r>
          </a:p>
          <a:p>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13015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191000"/>
            <a:ext cx="3370834"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ln w="1905"/>
                <a:solidFill>
                  <a:schemeClr val="accent6">
                    <a:lumMod val="50000"/>
                  </a:schemeClr>
                </a:solidFill>
                <a:effectLst>
                  <a:innerShdw blurRad="69850" dist="43180" dir="5400000">
                    <a:srgbClr val="000000">
                      <a:alpha val="65000"/>
                    </a:srgbClr>
                  </a:innerShdw>
                </a:effectLst>
              </a:rPr>
              <a:t>Fats</a:t>
            </a:r>
            <a:endParaRPr lang="en-US" b="1" dirty="0">
              <a:ln w="1905"/>
              <a:solidFill>
                <a:schemeClr val="accent6">
                  <a:lumMod val="50000"/>
                </a:schemeClr>
              </a:soli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457200" y="1143000"/>
            <a:ext cx="8229600" cy="4525963"/>
          </a:xfrm>
        </p:spPr>
        <p:txBody>
          <a:bodyPr/>
          <a:lstStyle/>
          <a:p>
            <a:endParaRPr lang="en-US" dirty="0"/>
          </a:p>
          <a:p>
            <a:r>
              <a:rPr lang="en-US" b="1" dirty="0">
                <a:ln w="1905"/>
                <a:solidFill>
                  <a:schemeClr val="accent6">
                    <a:lumMod val="50000"/>
                  </a:schemeClr>
                </a:solidFill>
                <a:effectLst>
                  <a:innerShdw blurRad="69850" dist="43180" dir="5400000">
                    <a:srgbClr val="000000">
                      <a:alpha val="65000"/>
                    </a:srgbClr>
                  </a:innerShdw>
                </a:effectLst>
              </a:rPr>
              <a:t>Those which occur naturally in plant foods. Good whole food sources of </a:t>
            </a:r>
            <a:r>
              <a:rPr lang="en-US" b="1" dirty="0" smtClean="0">
                <a:ln w="1905"/>
                <a:solidFill>
                  <a:schemeClr val="accent6">
                    <a:lumMod val="50000"/>
                  </a:schemeClr>
                </a:solidFill>
                <a:effectLst>
                  <a:innerShdw blurRad="69850" dist="43180" dir="5400000">
                    <a:srgbClr val="000000">
                      <a:alpha val="65000"/>
                    </a:srgbClr>
                  </a:innerShdw>
                </a:effectLst>
              </a:rPr>
              <a:t>fats are </a:t>
            </a:r>
            <a:r>
              <a:rPr lang="en-US" b="1" dirty="0">
                <a:ln w="1905"/>
                <a:solidFill>
                  <a:schemeClr val="accent6">
                    <a:lumMod val="50000"/>
                  </a:schemeClr>
                </a:solidFill>
                <a:effectLst>
                  <a:innerShdw blurRad="69850" dist="43180" dir="5400000">
                    <a:srgbClr val="000000">
                      <a:alpha val="65000"/>
                    </a:srgbClr>
                  </a:innerShdw>
                </a:effectLst>
              </a:rPr>
              <a:t>whole grains, nuts, beans, seeds, avocados, and olives. If oil is used, less refined and fresher </a:t>
            </a:r>
            <a:r>
              <a:rPr lang="en-US" b="1" dirty="0" smtClean="0">
                <a:ln w="1905"/>
                <a:solidFill>
                  <a:schemeClr val="accent6">
                    <a:lumMod val="50000"/>
                  </a:schemeClr>
                </a:solidFill>
                <a:effectLst>
                  <a:innerShdw blurRad="69850" dist="43180" dir="5400000">
                    <a:srgbClr val="000000">
                      <a:alpha val="65000"/>
                    </a:srgbClr>
                  </a:innerShdw>
                </a:effectLst>
              </a:rPr>
              <a:t>oils(coconut, Grape seed, and olive oil) </a:t>
            </a:r>
            <a:r>
              <a:rPr lang="en-US" b="1" dirty="0">
                <a:ln w="1905"/>
                <a:solidFill>
                  <a:schemeClr val="accent6">
                    <a:lumMod val="50000"/>
                  </a:schemeClr>
                </a:solidFill>
                <a:effectLst>
                  <a:innerShdw blurRad="69850" dist="43180" dir="5400000">
                    <a:srgbClr val="000000">
                      <a:alpha val="65000"/>
                    </a:srgbClr>
                  </a:innerShdw>
                </a:effectLst>
              </a:rPr>
              <a:t>are better–in small quantities. </a:t>
            </a:r>
          </a:p>
        </p:txBody>
      </p:sp>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305300"/>
            <a:ext cx="265747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8318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ChangeArrowheads="1"/>
          </p:cNvSpPr>
          <p:nvPr/>
        </p:nvSpPr>
        <p:spPr bwMode="auto">
          <a:xfrm>
            <a:off x="1600200" y="-2208213"/>
            <a:ext cx="9144000" cy="9066213"/>
          </a:xfrm>
          <a:prstGeom prst="diamond">
            <a:avLst/>
          </a:prstGeom>
          <a:gradFill rotWithShape="0">
            <a:gsLst>
              <a:gs pos="0">
                <a:srgbClr val="115606"/>
              </a:gs>
              <a:gs pos="100000">
                <a:srgbClr val="00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spcBef>
                <a:spcPct val="0"/>
              </a:spcBef>
              <a:spcAft>
                <a:spcPct val="0"/>
              </a:spcAft>
            </a:pPr>
            <a:endParaRPr lang="en-US" smtClean="0">
              <a:solidFill>
                <a:srgbClr val="FFFFFF"/>
              </a:solidFill>
              <a:latin typeface="Tahoma" panose="020B0604030504040204" pitchFamily="34" charset="0"/>
              <a:sym typeface="Tahoma" panose="020B0604030504040204" pitchFamily="34" charset="0"/>
            </a:endParaRPr>
          </a:p>
        </p:txBody>
      </p:sp>
      <p:sp>
        <p:nvSpPr>
          <p:cNvPr id="14339" name="Rectangle 3"/>
          <p:cNvSpPr>
            <a:spLocks noChangeArrowheads="1"/>
          </p:cNvSpPr>
          <p:nvPr/>
        </p:nvSpPr>
        <p:spPr bwMode="auto">
          <a:xfrm>
            <a:off x="0" y="0"/>
            <a:ext cx="381000" cy="6858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spcBef>
                <a:spcPct val="0"/>
              </a:spcBef>
              <a:spcAft>
                <a:spcPct val="0"/>
              </a:spcAft>
            </a:pPr>
            <a:endParaRPr lang="en-US" smtClean="0">
              <a:solidFill>
                <a:srgbClr val="FFFFFF"/>
              </a:solidFill>
              <a:latin typeface="Tahoma" panose="020B0604030504040204" pitchFamily="34" charset="0"/>
              <a:sym typeface="Tahoma" panose="020B0604030504040204" pitchFamily="34" charset="0"/>
            </a:endParaRPr>
          </a:p>
        </p:txBody>
      </p:sp>
      <p:sp>
        <p:nvSpPr>
          <p:cNvPr id="14340" name="Rectangle 4"/>
          <p:cNvSpPr>
            <a:spLocks noChangeArrowheads="1"/>
          </p:cNvSpPr>
          <p:nvPr/>
        </p:nvSpPr>
        <p:spPr bwMode="auto">
          <a:xfrm>
            <a:off x="0" y="0"/>
            <a:ext cx="381000" cy="2286000"/>
          </a:xfrm>
          <a:prstGeom prst="rect">
            <a:avLst/>
          </a:prstGeom>
          <a:solidFill>
            <a:srgbClr val="F1B60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fontAlgn="base">
              <a:spcBef>
                <a:spcPct val="0"/>
              </a:spcBef>
              <a:spcAft>
                <a:spcPct val="0"/>
              </a:spcAft>
            </a:pPr>
            <a:endParaRPr lang="en-US" smtClean="0">
              <a:solidFill>
                <a:srgbClr val="FFFFFF"/>
              </a:solidFill>
              <a:latin typeface="Tahoma" panose="020B0604030504040204" pitchFamily="34" charset="0"/>
              <a:sym typeface="Tahoma" panose="020B0604030504040204" pitchFamily="34" charset="0"/>
            </a:endParaRPr>
          </a:p>
        </p:txBody>
      </p:sp>
      <p:sp>
        <p:nvSpPr>
          <p:cNvPr id="14341" name="Text Box 5"/>
          <p:cNvSpPr txBox="1">
            <a:spLocks noChangeArrowheads="1"/>
          </p:cNvSpPr>
          <p:nvPr/>
        </p:nvSpPr>
        <p:spPr bwMode="auto">
          <a:xfrm>
            <a:off x="7615238" y="6324600"/>
            <a:ext cx="312737"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800" tIns="50800" bIns="50800" anchor="b"/>
          <a:lstStyle>
            <a:lvl1pPr>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fld id="{08303C61-839B-4172-B9F9-CE23E1781791}" type="slidenum">
              <a:rPr lang="en-US" sz="1400" smtClean="0">
                <a:solidFill>
                  <a:srgbClr val="FFFFFF"/>
                </a:solidFill>
                <a:latin typeface="Arial" panose="020B0604020202020204" pitchFamily="34" charset="0"/>
                <a:cs typeface="Arial" panose="020B0604020202020204" pitchFamily="34" charset="0"/>
                <a:sym typeface="Arial" panose="020B0604020202020204" pitchFamily="34" charset="0"/>
              </a:rPr>
              <a:pPr algn="ctr" fontAlgn="base">
                <a:spcBef>
                  <a:spcPct val="0"/>
                </a:spcBef>
                <a:spcAft>
                  <a:spcPct val="0"/>
                </a:spcAft>
              </a:pPr>
              <a:t>19</a:t>
            </a:fld>
            <a:endParaRPr lang="en-US" sz="1400" smtClean="0">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14342" name="Rectangle 6"/>
          <p:cNvSpPr>
            <a:spLocks noGrp="1" noChangeArrowheads="1"/>
          </p:cNvSpPr>
          <p:nvPr>
            <p:ph type="title"/>
          </p:nvPr>
        </p:nvSpPr>
        <p:spPr>
          <a:noFill/>
        </p:spPr>
        <p:txBody>
          <a:bodyPr rIns="132080"/>
          <a:lstStyle/>
          <a:p>
            <a:pPr algn="ctr"/>
            <a:r>
              <a:rPr lang="en-US" sz="3200">
                <a:latin typeface="Arial Italic" panose="020B0604020202090204" pitchFamily="34" charset="0"/>
                <a:ea typeface="Arial Italic" panose="020B0604020202090204" pitchFamily="34" charset="0"/>
                <a:cs typeface="Arial Italic" panose="020B0604020202090204" pitchFamily="34" charset="0"/>
                <a:sym typeface="Arial Italic" panose="020B0604020202090204" pitchFamily="34" charset="0"/>
              </a:rPr>
              <a:t>Comparison of the 10 Generations before and after the flood</a:t>
            </a:r>
            <a:endParaRPr lang="en-US" sz="3200">
              <a:latin typeface="Arial Italic" panose="020B0604020202090204" pitchFamily="34" charset="0"/>
              <a:sym typeface="Arial Italic" panose="020B0604020202090204" pitchFamily="34" charset="0"/>
            </a:endParaRPr>
          </a:p>
        </p:txBody>
      </p:sp>
      <p:graphicFrame>
        <p:nvGraphicFramePr>
          <p:cNvPr id="14343" name="Group 7"/>
          <p:cNvGraphicFramePr>
            <a:graphicFrameLocks noGrp="1"/>
          </p:cNvGraphicFramePr>
          <p:nvPr/>
        </p:nvGraphicFramePr>
        <p:xfrm>
          <a:off x="914400" y="1752600"/>
          <a:ext cx="7543800" cy="4149725"/>
        </p:xfrm>
        <a:graphic>
          <a:graphicData uri="http://schemas.openxmlformats.org/drawingml/2006/table">
            <a:tbl>
              <a:tblPr/>
              <a:tblGrid>
                <a:gridCol w="1981200"/>
                <a:gridCol w="1790700"/>
                <a:gridCol w="1885950"/>
                <a:gridCol w="1885950"/>
              </a:tblGrid>
              <a:tr h="346075">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Before Eating Flesh</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endPar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endParaRP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After Eating Flesh</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endPar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endParaRP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4488">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ctr"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NAME</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ctr"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AGE</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ctr"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NAME</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ctr"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AGE</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6075">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Adam</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930</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Shem</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600</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4488">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Seth</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912</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Arphaxad</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438</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6075">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Enos</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905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Salah</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433</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6075">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Cainan</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910</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Eber</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464</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4488">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Mahalaleel</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895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Peleg</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239</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6075">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Jared</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962</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Reu</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239</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4488">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Enoch</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365</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Serug</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230</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6075">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Methuselah</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969</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Nahor</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148</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6075">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Lamech</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777</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Terah</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205</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344488">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Noah</a:t>
                      </a:r>
                    </a:p>
                  </a:txBody>
                  <a:tcPr marL="50800" marR="50800" marT="50800" marB="50800" horzOverflow="overflow">
                    <a:lnL w="28575"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950</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Abraham</a:t>
                      </a:r>
                    </a:p>
                  </a:txBody>
                  <a:tcPr marL="50800" marR="50800" marT="50800" marB="508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c>
                  <a:txBody>
                    <a:bodyPr/>
                    <a:lstStyle>
                      <a:lvl1pPr marL="39688">
                        <a:spcBef>
                          <a:spcPts val="2000"/>
                        </a:spcBef>
                        <a:buClr>
                          <a:srgbClr val="FFFFFF"/>
                        </a:buClr>
                        <a:buSzPct val="100000"/>
                        <a:buFont typeface="Arial" panose="020B0604020202020204" pitchFamily="34" charset="0"/>
                        <a:defRPr sz="2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1pPr>
                      <a:lvl2pPr indent="-11113">
                        <a:spcBef>
                          <a:spcPts val="1200"/>
                        </a:spcBef>
                        <a:buClr>
                          <a:srgbClr val="FFFFFF"/>
                        </a:buClr>
                        <a:buSzPct val="100000"/>
                        <a:buFont typeface="Arial" panose="020B0604020202020204" pitchFamily="34" charset="0"/>
                        <a:defRPr sz="22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2pPr>
                      <a:lvl3pPr indent="-11113">
                        <a:lnSpc>
                          <a:spcPct val="95000"/>
                        </a:lnSpc>
                        <a:spcBef>
                          <a:spcPts val="1000"/>
                        </a:spcBef>
                        <a:buClr>
                          <a:srgbClr val="FFFFFF"/>
                        </a:buClr>
                        <a:buSzPct val="100000"/>
                        <a:buFont typeface="Arial" panose="020B0604020202020204" pitchFamily="34" charset="0"/>
                        <a:defRPr sz="20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3pPr>
                      <a:lvl4pPr indent="-11113">
                        <a:lnSpc>
                          <a:spcPct val="75000"/>
                        </a:lnSpc>
                        <a:spcBef>
                          <a:spcPts val="700"/>
                        </a:spcBef>
                        <a:buClr>
                          <a:srgbClr val="FFFFFF"/>
                        </a:buClr>
                        <a:buSzPct val="100000"/>
                        <a:buFont typeface="Arial" panose="020B0604020202020204" pitchFamily="34" charset="0"/>
                        <a:defRPr>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4pPr>
                      <a:lvl5pPr indent="-11113">
                        <a:lnSpc>
                          <a:spcPct val="75000"/>
                        </a:lnSpc>
                        <a:spcBef>
                          <a:spcPts val="600"/>
                        </a:spcBef>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5pPr>
                      <a:lvl6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6pPr>
                      <a:lvl7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7pPr>
                      <a:lvl8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8pPr>
                      <a:lvl9pPr indent="-11113" fontAlgn="base">
                        <a:lnSpc>
                          <a:spcPct val="75000"/>
                        </a:lnSpc>
                        <a:spcBef>
                          <a:spcPts val="600"/>
                        </a:spcBef>
                        <a:spcAft>
                          <a:spcPct val="0"/>
                        </a:spcAft>
                        <a:buClr>
                          <a:srgbClr val="FFFFFF"/>
                        </a:buClr>
                        <a:buSzPct val="100000"/>
                        <a:buFont typeface="Arial" panose="020B0604020202020204" pitchFamily="34" charset="0"/>
                        <a:defRPr sz="1600">
                          <a:solidFill>
                            <a:schemeClr val="tx1"/>
                          </a:solidFill>
                          <a:latin typeface="Arial" panose="020B0604020202020204" pitchFamily="34" charset="0"/>
                          <a:ea typeface="ヒラギノ角ゴ ProN W3" charset="0"/>
                          <a:cs typeface="ヒラギノ角ゴ ProN W3" charset="0"/>
                          <a:sym typeface="Arial" panose="020B0604020202020204" pitchFamily="34" charset="0"/>
                        </a:defRPr>
                      </a:lvl9pPr>
                    </a:lstStyle>
                    <a:p>
                      <a:pPr marL="39688" marR="0" lvl="0" indent="0" algn="l" defTabSz="9144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sz="1600" b="0" i="0" u="none" strike="noStrike" cap="none" normalizeH="0" baseline="0" smtClean="0">
                          <a:ln>
                            <a:noFill/>
                          </a:ln>
                          <a:solidFill>
                            <a:schemeClr val="tx1"/>
                          </a:solidFill>
                          <a:effectLst/>
                          <a:latin typeface="Arial" panose="020B0604020202020204" pitchFamily="34" charset="0"/>
                          <a:ea typeface="ヒラギノ角ゴ ProN W3" charset="0"/>
                          <a:cs typeface="ヒラギノ角ゴ ProN W3" charset="0"/>
                          <a:sym typeface="Arial" panose="020B0604020202020204" pitchFamily="34" charset="0"/>
                        </a:rPr>
                        <a:t>175</a:t>
                      </a:r>
                    </a:p>
                  </a:txBody>
                  <a:tcPr marL="50800" marR="50800" marT="50800" marB="50800" horzOverflow="overflow">
                    <a:lnL w="127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516243030"/>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14342"/>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nodeType="afterEffect">
                                  <p:stCondLst>
                                    <p:cond delay="1000"/>
                                  </p:stCondLst>
                                  <p:childTnLst>
                                    <p:set>
                                      <p:cBhvr>
                                        <p:cTn id="9" dur="1" fill="hold">
                                          <p:stCondLst>
                                            <p:cond delay="499"/>
                                          </p:stCondLst>
                                        </p:cTn>
                                        <p:tgtEl>
                                          <p:spTgt spid="14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a:xfrm>
            <a:off x="457200" y="292100"/>
            <a:ext cx="8229600" cy="1384300"/>
          </a:xfrm>
        </p:spPr>
        <p:txBody>
          <a:bodyPr rIns="132080"/>
          <a:lstStyle/>
          <a:p>
            <a:pPr eaLnBrk="1" hangingPunct="1">
              <a:defRPr/>
            </a:pPr>
            <a:r>
              <a:rPr lang="en-US" b="1" smtClean="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THE IDEAL</a:t>
            </a:r>
            <a:endParaRPr lang="en-US" b="1" smtClean="0">
              <a:solidFill>
                <a:srgbClr val="00004D"/>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6148" name="Rectangle 4"/>
          <p:cNvSpPr>
            <a:spLocks noGrp="1" noChangeArrowheads="1"/>
          </p:cNvSpPr>
          <p:nvPr>
            <p:ph type="body" idx="1"/>
          </p:nvPr>
        </p:nvSpPr>
        <p:spPr>
          <a:xfrm>
            <a:off x="457200" y="1676400"/>
            <a:ext cx="8229600" cy="5181600"/>
          </a:xfrm>
        </p:spPr>
        <p:txBody>
          <a:bodyPr rIns="132080"/>
          <a:lstStyle/>
          <a:p>
            <a:pPr algn="ctr" eaLnBrk="1" hangingPunct="1">
              <a:buFont typeface="Helvetica" panose="020B0604020202020204" pitchFamily="34" charset="0"/>
              <a:buChar char="•"/>
              <a:defRPr/>
            </a:pPr>
            <a:r>
              <a:rPr lang="en-US" sz="3400" dirty="0" smtClean="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Q. </a:t>
            </a:r>
            <a:r>
              <a:rPr lang="en-US" sz="3400" dirty="0" smtClean="0">
                <a:solidFill>
                  <a:srgbClr val="7BFF7B"/>
                </a:solidFill>
                <a:effectLst>
                  <a:outerShdw blurRad="38100" dist="38100" dir="2700000" algn="tl">
                    <a:srgbClr val="C0C0C0"/>
                  </a:outerShdw>
                </a:effectLst>
                <a:latin typeface="Lucida Grande" charset="0"/>
                <a:ea typeface="Lucida Grande" charset="0"/>
                <a:cs typeface="Lucida Grande" charset="0"/>
                <a:sym typeface="Lucida Grande" charset="0"/>
              </a:rPr>
              <a:t>HOW IMPORTANT IS OUR HEALTH TO GOD?</a:t>
            </a:r>
            <a:endParaRPr lang="en-US" sz="3400" dirty="0" smtClean="0">
              <a:solidFill>
                <a:srgbClr val="7BFF7B"/>
              </a:solidFill>
              <a:effectLst>
                <a:outerShdw blurRad="38100" dist="38100" dir="2700000" algn="tl">
                  <a:srgbClr val="C0C0C0"/>
                </a:outerShdw>
              </a:effectLst>
              <a:latin typeface="Lucida Grande" charset="0"/>
              <a:sym typeface="Lucida Grande" charset="0"/>
            </a:endParaRPr>
          </a:p>
          <a:p>
            <a:pPr eaLnBrk="1" hangingPunct="1">
              <a:buFont typeface="Tahoma" panose="020B0604030504040204" pitchFamily="34" charset="0"/>
              <a:buNone/>
              <a:defRPr/>
            </a:pPr>
            <a:endParaRPr lang="en-US" sz="2400" dirty="0" smtClean="0">
              <a:solidFill>
                <a:srgbClr val="00004D"/>
              </a:solidFill>
              <a:effectLst>
                <a:outerShdw blurRad="38100" dist="38100" dir="2700000" algn="tl">
                  <a:srgbClr val="C0C0C0"/>
                </a:outerShdw>
              </a:effectLst>
              <a:latin typeface="Lucida Grande" charset="0"/>
              <a:sym typeface="Lucida Grande" charset="0"/>
            </a:endParaRPr>
          </a:p>
          <a:p>
            <a:pPr eaLnBrk="1" hangingPunct="1">
              <a:buFont typeface="Tahoma" panose="020B0604030504040204" pitchFamily="34" charset="0"/>
              <a:buNone/>
              <a:defRPr/>
            </a:pPr>
            <a:endParaRPr lang="en-US" sz="2400" dirty="0" smtClean="0">
              <a:solidFill>
                <a:srgbClr val="00004D"/>
              </a:solidFill>
              <a:effectLst>
                <a:outerShdw blurRad="38100" dist="38100" dir="2700000" algn="tl">
                  <a:srgbClr val="C0C0C0"/>
                </a:outerShdw>
              </a:effectLst>
              <a:latin typeface="Lucida Grande" charset="0"/>
              <a:sym typeface="Lucida Grande" charset="0"/>
            </a:endParaRPr>
          </a:p>
          <a:p>
            <a:pPr algn="ctr" eaLnBrk="1" hangingPunct="1">
              <a:buFont typeface="Helvetica" panose="020B0604020202020204" pitchFamily="34" charset="0"/>
              <a:buChar char="•"/>
              <a:defRPr/>
            </a:pPr>
            <a:r>
              <a:rPr lang="en-US" sz="2400" dirty="0" smtClean="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A. </a:t>
            </a:r>
            <a:r>
              <a:rPr lang="en-US" sz="2800" dirty="0" smtClean="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3 John :</a:t>
            </a:r>
            <a:r>
              <a:rPr lang="en-US" sz="2800" dirty="0" smtClean="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2-</a:t>
            </a:r>
            <a:r>
              <a:rPr lang="ru-RU" sz="2800" dirty="0"/>
              <a:t>Възлюбени, искам повече от всичко да имаш добър успех и да си здрав, както благоуспява душата ти</a:t>
            </a:r>
            <a:r>
              <a:rPr lang="ru-RU" sz="2800" dirty="0" smtClean="0"/>
              <a:t>.</a:t>
            </a:r>
            <a:endParaRPr lang="en-US" sz="2800" dirty="0" smtClean="0"/>
          </a:p>
          <a:p>
            <a:pPr algn="ctr" eaLnBrk="1" hangingPunct="1">
              <a:buFont typeface="Helvetica" panose="020B0604020202020204" pitchFamily="34" charset="0"/>
              <a:buChar char="•"/>
              <a:defRPr/>
            </a:pPr>
            <a:r>
              <a:rPr lang="en-US" sz="2400" dirty="0" smtClean="0">
                <a:solidFill>
                  <a:srgbClr val="FFEC0A"/>
                </a:solidFill>
                <a:effectLst>
                  <a:outerShdw blurRad="38100" dist="38100" dir="2700000" algn="tl">
                    <a:srgbClr val="C0C0C0"/>
                  </a:outerShdw>
                </a:effectLst>
                <a:latin typeface="Lucida Grande" charset="0"/>
                <a:ea typeface="Lucida Grande" charset="0"/>
                <a:cs typeface="Lucida Grande" charset="0"/>
                <a:sym typeface="Lucida Grande" charset="0"/>
              </a:rPr>
              <a:t>The </a:t>
            </a:r>
            <a:r>
              <a:rPr lang="en-US" sz="2400" dirty="0" smtClean="0">
                <a:solidFill>
                  <a:srgbClr val="FFEC0A"/>
                </a:solidFill>
                <a:effectLst>
                  <a:outerShdw blurRad="38100" dist="38100" dir="2700000" algn="tl">
                    <a:srgbClr val="C0C0C0"/>
                  </a:outerShdw>
                </a:effectLst>
                <a:latin typeface="Lucida Grande" charset="0"/>
                <a:ea typeface="Lucida Grande" charset="0"/>
                <a:cs typeface="Lucida Grande" charset="0"/>
                <a:sym typeface="Lucida Grande" charset="0"/>
              </a:rPr>
              <a:t>term “</a:t>
            </a:r>
            <a:r>
              <a:rPr lang="en-US" sz="2400" b="1" u="sng" dirty="0" smtClean="0">
                <a:solidFill>
                  <a:srgbClr val="FFEC0A"/>
                </a:solidFill>
                <a:effectLst>
                  <a:outerShdw blurRad="38100" dist="38100" dir="2700000" algn="tl">
                    <a:srgbClr val="C0C0C0"/>
                  </a:outerShdw>
                </a:effectLst>
                <a:latin typeface="Lucida Grande" charset="0"/>
                <a:ea typeface="Lucida Grande" charset="0"/>
                <a:cs typeface="Lucida Grande" charset="0"/>
                <a:sym typeface="Lucida Grande" charset="0"/>
              </a:rPr>
              <a:t>even as</a:t>
            </a:r>
            <a:r>
              <a:rPr lang="en-US" sz="2400" dirty="0" smtClean="0">
                <a:solidFill>
                  <a:srgbClr val="FFEC0A"/>
                </a:solidFill>
                <a:effectLst>
                  <a:outerShdw blurRad="38100" dist="38100" dir="2700000" algn="tl">
                    <a:srgbClr val="C0C0C0"/>
                  </a:outerShdw>
                </a:effectLst>
                <a:latin typeface="Lucida Grande" charset="0"/>
                <a:ea typeface="Lucida Grande" charset="0"/>
                <a:cs typeface="Lucida Grande" charset="0"/>
                <a:sym typeface="Lucida Grande" charset="0"/>
              </a:rPr>
              <a:t>”, means “</a:t>
            </a:r>
            <a:r>
              <a:rPr lang="en-US" sz="2400" b="1" u="sng" dirty="0" smtClean="0">
                <a:solidFill>
                  <a:srgbClr val="FFEC0A"/>
                </a:solidFill>
                <a:effectLst>
                  <a:outerShdw blurRad="38100" dist="38100" dir="2700000" algn="tl">
                    <a:srgbClr val="C0C0C0"/>
                  </a:outerShdw>
                </a:effectLst>
                <a:latin typeface="Lucida Grande" charset="0"/>
                <a:ea typeface="Lucida Grande" charset="0"/>
                <a:cs typeface="Lucida Grande" charset="0"/>
                <a:sym typeface="Lucida Grande" charset="0"/>
              </a:rPr>
              <a:t>just as</a:t>
            </a:r>
            <a:r>
              <a:rPr lang="en-US" sz="2400" dirty="0" smtClean="0">
                <a:solidFill>
                  <a:srgbClr val="FFEC0A"/>
                </a:solidFill>
                <a:effectLst>
                  <a:outerShdw blurRad="38100" dist="38100" dir="2700000" algn="tl">
                    <a:srgbClr val="C0C0C0"/>
                  </a:outerShdw>
                </a:effectLst>
                <a:latin typeface="Lucida Grande" charset="0"/>
                <a:ea typeface="Lucida Grande" charset="0"/>
                <a:cs typeface="Lucida Grande" charset="0"/>
                <a:sym typeface="Lucida Grande" charset="0"/>
              </a:rPr>
              <a:t>” thy Soul prospers</a:t>
            </a:r>
            <a:endParaRPr lang="en-US" sz="2400" dirty="0" smtClean="0">
              <a:solidFill>
                <a:srgbClr val="FFEC0A"/>
              </a:solidFill>
              <a:effectLst>
                <a:outerShdw blurRad="38100" dist="38100" dir="2700000" algn="tl">
                  <a:srgbClr val="C0C0C0"/>
                </a:outerShdw>
              </a:effectLst>
              <a:latin typeface="Lucida Grande" charset="0"/>
              <a:sym typeface="Lucida Grande" charset="0"/>
            </a:endParaRPr>
          </a:p>
        </p:txBody>
      </p:sp>
      <p:sp>
        <p:nvSpPr>
          <p:cNvPr id="6149" name="Rectangle 5"/>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defRPr/>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Tree>
    <p:extLst>
      <p:ext uri="{BB962C8B-B14F-4D97-AF65-F5344CB8AC3E}">
        <p14:creationId xmlns:p14="http://schemas.microsoft.com/office/powerpoint/2010/main" val="3743493115"/>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61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8">
                                            <p:bg/>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P spid="6148" grpId="0" build="p"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Grp="1" noChangeArrowheads="1"/>
          </p:cNvSpPr>
          <p:nvPr>
            <p:ph type="body" idx="1"/>
          </p:nvPr>
        </p:nvSpPr>
        <p:spPr>
          <a:xfrm>
            <a:off x="533400" y="1905000"/>
            <a:ext cx="5638800" cy="3733800"/>
          </a:xfrm>
          <a:noFill/>
        </p:spPr>
        <p:txBody>
          <a:bodyPr rIns="132080"/>
          <a:lstStyle/>
          <a:p>
            <a:pPr>
              <a:buFont typeface="Tahoma" panose="020B0604030504040204" pitchFamily="34" charset="0"/>
              <a:buNone/>
            </a:pPr>
            <a:r>
              <a:rPr lang="en-US" b="1" dirty="0">
                <a:solidFill>
                  <a:srgbClr val="C00000"/>
                </a:solidFill>
                <a:latin typeface="Lucida Grande" charset="0"/>
                <a:ea typeface="Lucida Grande" charset="0"/>
                <a:cs typeface="Lucida Grande" charset="0"/>
                <a:sym typeface="Lucida Grande" charset="0"/>
              </a:rPr>
              <a:t>Gen 2:15 </a:t>
            </a:r>
            <a:endParaRPr lang="en-US" b="1" dirty="0">
              <a:solidFill>
                <a:schemeClr val="bg1"/>
              </a:solidFill>
              <a:latin typeface="Lucida Grande" charset="0"/>
              <a:ea typeface="ヒラギノ角ゴ ProN W6" charset="0"/>
              <a:cs typeface="ヒラギノ角ゴ ProN W6" charset="0"/>
              <a:sym typeface="Lucida Grande" charset="0"/>
            </a:endParaRPr>
          </a:p>
          <a:p>
            <a:pPr marL="782638" lvl="1">
              <a:buNone/>
            </a:pPr>
            <a:r>
              <a:rPr lang="ru-RU" sz="3600" dirty="0">
                <a:solidFill>
                  <a:schemeClr val="bg1"/>
                </a:solidFill>
              </a:rPr>
              <a:t>И </a:t>
            </a:r>
            <a:r>
              <a:rPr lang="ru-RU" sz="3600" cap="small" dirty="0">
                <a:solidFill>
                  <a:schemeClr val="bg1"/>
                </a:solidFill>
              </a:rPr>
              <a:t>Господ</a:t>
            </a:r>
            <a:r>
              <a:rPr lang="ru-RU" sz="3600" dirty="0">
                <a:solidFill>
                  <a:schemeClr val="bg1"/>
                </a:solidFill>
              </a:rPr>
              <a:t> Бог взе човека и го засели в Едемската градина, да я обработва и да я пази.</a:t>
            </a:r>
            <a:endParaRPr lang="en-US" sz="3600" b="1" u="sng" dirty="0">
              <a:solidFill>
                <a:schemeClr val="bg1"/>
              </a:solidFill>
              <a:latin typeface="Lucida Grande" charset="0"/>
              <a:ea typeface="ヒラギノ角ゴ ProN W6" charset="0"/>
              <a:cs typeface="ヒラギノ角ゴ ProN W6" charset="0"/>
              <a:sym typeface="Lucida Grande" charset="0"/>
            </a:endParaRPr>
          </a:p>
        </p:txBody>
      </p:sp>
      <p:sp>
        <p:nvSpPr>
          <p:cNvPr id="15364" name="Rectangle 4"/>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
        <p:nvSpPr>
          <p:cNvPr id="15365" name="Rectangle 5"/>
          <p:cNvSpPr>
            <a:spLocks noChangeArrowheads="1"/>
          </p:cNvSpPr>
          <p:nvPr/>
        </p:nvSpPr>
        <p:spPr bwMode="auto">
          <a:xfrm>
            <a:off x="635000" y="596900"/>
            <a:ext cx="3746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82588" indent="-342900">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fontAlgn="base">
              <a:spcBef>
                <a:spcPts val="1713"/>
              </a:spcBef>
              <a:spcAft>
                <a:spcPct val="0"/>
              </a:spcAft>
            </a:pPr>
            <a:r>
              <a:rPr lang="en-US" sz="6500" b="1" smtClean="0">
                <a:solidFill>
                  <a:srgbClr val="000073"/>
                </a:solidFill>
                <a:effectLst>
                  <a:outerShdw blurRad="38100" dist="38100" dir="2700000" algn="tl">
                    <a:srgbClr val="C0C0C0"/>
                  </a:outerShdw>
                </a:effectLst>
                <a:latin typeface="Lucida Grande" charset="0"/>
                <a:ea typeface="Lucida Grande" charset="0"/>
                <a:cs typeface="Lucida Grande" charset="0"/>
                <a:sym typeface="Lucida Grande" charset="0"/>
              </a:rPr>
              <a:t>exercise</a:t>
            </a:r>
          </a:p>
        </p:txBody>
      </p:sp>
    </p:spTree>
    <p:extLst>
      <p:ext uri="{BB962C8B-B14F-4D97-AF65-F5344CB8AC3E}">
        <p14:creationId xmlns:p14="http://schemas.microsoft.com/office/powerpoint/2010/main" val="36660927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15365">
                                            <p:bg/>
                                          </p:spTgt>
                                        </p:tgtEl>
                                        <p:attrNameLst>
                                          <p:attrName>style.visibility</p:attrName>
                                        </p:attrNameLst>
                                      </p:cBhvr>
                                      <p:to>
                                        <p:strVal val="visible"/>
                                      </p:to>
                                    </p:set>
                                    <p:anim calcmode="lin" valueType="num">
                                      <p:cBhvr additive="base">
                                        <p:cTn id="7" dur="500" fill="hold"/>
                                        <p:tgtEl>
                                          <p:spTgt spid="15365">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5365">
                                            <p:bg/>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grpId="0" nodeType="afterEffect">
                                  <p:stCondLst>
                                    <p:cond delay="500"/>
                                  </p:stCondLst>
                                  <p:childTnLst>
                                    <p:set>
                                      <p:cBhvr>
                                        <p:cTn id="11" dur="1" fill="hold">
                                          <p:stCondLst>
                                            <p:cond delay="0"/>
                                          </p:stCondLst>
                                        </p:cTn>
                                        <p:tgtEl>
                                          <p:spTgt spid="15365">
                                            <p:txEl>
                                              <p:pRg st="0" end="0"/>
                                            </p:txEl>
                                          </p:spTgt>
                                        </p:tgtEl>
                                        <p:attrNameLst>
                                          <p:attrName>style.visibility</p:attrName>
                                        </p:attrNameLst>
                                      </p:cBhvr>
                                      <p:to>
                                        <p:strVal val="visible"/>
                                      </p:to>
                                    </p:set>
                                    <p:anim calcmode="lin" valueType="num">
                                      <p:cBhvr additive="base">
                                        <p:cTn id="12" dur="500" fill="hold"/>
                                        <p:tgtEl>
                                          <p:spTgt spid="15365">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53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363">
                                            <p:txEl>
                                              <p:pRg st="0" end="0"/>
                                            </p:txEl>
                                          </p:spTgt>
                                        </p:tgtEl>
                                        <p:attrNameLst>
                                          <p:attrName>style.visibility</p:attrName>
                                        </p:attrNameLst>
                                      </p:cBhvr>
                                      <p:to>
                                        <p:strVal val="visible"/>
                                      </p:to>
                                    </p:set>
                                    <p:anim calcmode="lin" valueType="num">
                                      <p:cBhvr additive="base">
                                        <p:cTn id="18" dur="500" fill="hold"/>
                                        <p:tgtEl>
                                          <p:spTgt spid="15363">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53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P spid="15365" grpId="0" build="p"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owner\AppData\Local\Microsoft\Windows\Temporary Internet Files\Content.IE5\TH2S8P83\MP90042278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5144728" cy="69243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3048000" cy="1143000"/>
          </a:xfrm>
        </p:spPr>
        <p:txBody>
          <a:bodyPr/>
          <a:lstStyle/>
          <a:p>
            <a:r>
              <a:rPr lang="en-US" b="1" dirty="0" smtClean="0">
                <a:solidFill>
                  <a:srgbClr val="FF0000"/>
                </a:solidFill>
                <a:effectLst>
                  <a:outerShdw blurRad="38100" dist="38100" dir="2700000" algn="tl">
                    <a:srgbClr val="000000">
                      <a:alpha val="43137"/>
                    </a:srgbClr>
                  </a:outerShdw>
                </a:effectLst>
              </a:rPr>
              <a:t>Exercise</a:t>
            </a:r>
            <a:endParaRPr lang="en-US"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4020" y="1676400"/>
            <a:ext cx="3733799" cy="3901964"/>
          </a:xfrm>
        </p:spPr>
        <p:txBody>
          <a:bodyPr>
            <a:noAutofit/>
          </a:bodyPr>
          <a:lstStyle/>
          <a:p>
            <a:r>
              <a:rPr lang="en-US" sz="2400" dirty="0" smtClean="0">
                <a:ln w="18415" cmpd="sng">
                  <a:solidFill>
                    <a:srgbClr val="FF0000"/>
                  </a:solidFill>
                  <a:prstDash val="solid"/>
                </a:ln>
                <a:solidFill>
                  <a:srgbClr val="FF0000"/>
                </a:solidFill>
                <a:effectLst>
                  <a:outerShdw blurRad="63500" dir="3600000" algn="tl" rotWithShape="0">
                    <a:srgbClr val="000000">
                      <a:alpha val="70000"/>
                    </a:srgbClr>
                  </a:outerShdw>
                </a:effectLst>
              </a:rPr>
              <a:t>Strengthens the heart</a:t>
            </a:r>
          </a:p>
          <a:p>
            <a:r>
              <a:rPr lang="en-US" sz="2400" dirty="0" smtClean="0">
                <a:ln w="18415" cmpd="sng">
                  <a:solidFill>
                    <a:srgbClr val="FF0000"/>
                  </a:solidFill>
                  <a:prstDash val="solid"/>
                </a:ln>
                <a:solidFill>
                  <a:srgbClr val="FF0000"/>
                </a:solidFill>
                <a:effectLst>
                  <a:outerShdw blurRad="63500" dir="3600000" algn="tl" rotWithShape="0">
                    <a:srgbClr val="000000">
                      <a:alpha val="70000"/>
                    </a:srgbClr>
                  </a:outerShdw>
                </a:effectLst>
              </a:rPr>
              <a:t>Lowers the blood pressure</a:t>
            </a:r>
          </a:p>
          <a:p>
            <a:r>
              <a:rPr lang="en-US" sz="2400" dirty="0" smtClean="0">
                <a:ln w="18415" cmpd="sng">
                  <a:solidFill>
                    <a:srgbClr val="FF0000"/>
                  </a:solidFill>
                  <a:prstDash val="solid"/>
                </a:ln>
                <a:solidFill>
                  <a:srgbClr val="FF0000"/>
                </a:solidFill>
                <a:effectLst>
                  <a:outerShdw blurRad="63500" dir="3600000" algn="tl" rotWithShape="0">
                    <a:srgbClr val="000000">
                      <a:alpha val="70000"/>
                    </a:srgbClr>
                  </a:outerShdw>
                </a:effectLst>
              </a:rPr>
              <a:t>Lowers LDL cholesterol and raises HDL</a:t>
            </a:r>
          </a:p>
          <a:p>
            <a:r>
              <a:rPr lang="en-US" sz="2400" dirty="0" smtClean="0">
                <a:ln w="18415" cmpd="sng">
                  <a:solidFill>
                    <a:srgbClr val="FF0000"/>
                  </a:solidFill>
                  <a:prstDash val="solid"/>
                </a:ln>
                <a:solidFill>
                  <a:srgbClr val="FF0000"/>
                </a:solidFill>
                <a:effectLst>
                  <a:outerShdw blurRad="63500" dir="3600000" algn="tl" rotWithShape="0">
                    <a:srgbClr val="000000">
                      <a:alpha val="70000"/>
                    </a:srgbClr>
                  </a:outerShdw>
                </a:effectLst>
              </a:rPr>
              <a:t>Strengthens bones by helping to retain calcium and minerals</a:t>
            </a:r>
          </a:p>
          <a:p>
            <a:r>
              <a:rPr lang="en-US" sz="2400" dirty="0" smtClean="0">
                <a:ln w="18415" cmpd="sng">
                  <a:solidFill>
                    <a:srgbClr val="FF0000"/>
                  </a:solidFill>
                  <a:prstDash val="solid"/>
                </a:ln>
                <a:solidFill>
                  <a:srgbClr val="FF0000"/>
                </a:solidFill>
                <a:effectLst>
                  <a:outerShdw blurRad="63500" dir="3600000" algn="tl" rotWithShape="0">
                    <a:srgbClr val="000000">
                      <a:alpha val="70000"/>
                    </a:srgbClr>
                  </a:outerShdw>
                </a:effectLst>
              </a:rPr>
              <a:t>Relieves bad emotions</a:t>
            </a:r>
          </a:p>
          <a:p>
            <a:r>
              <a:rPr lang="en-US" sz="2400" dirty="0" smtClean="0">
                <a:ln w="18415" cmpd="sng">
                  <a:solidFill>
                    <a:srgbClr val="FF0000"/>
                  </a:solidFill>
                  <a:prstDash val="solid"/>
                </a:ln>
                <a:solidFill>
                  <a:srgbClr val="FF0000"/>
                </a:solidFill>
                <a:effectLst>
                  <a:outerShdw blurRad="63500" dir="3600000" algn="tl" rotWithShape="0">
                    <a:srgbClr val="000000">
                      <a:alpha val="70000"/>
                    </a:srgbClr>
                  </a:outerShdw>
                </a:effectLst>
              </a:rPr>
              <a:t>Promotes blood circulation which also makes the </a:t>
            </a:r>
            <a:r>
              <a:rPr lang="en-US" sz="2800" dirty="0" smtClean="0">
                <a:ln w="18415" cmpd="sng">
                  <a:solidFill>
                    <a:srgbClr val="FF0000"/>
                  </a:solidFill>
                  <a:prstDash val="solid"/>
                </a:ln>
                <a:solidFill>
                  <a:srgbClr val="FF0000"/>
                </a:solidFill>
                <a:effectLst>
                  <a:outerShdw blurRad="63500" dir="3600000" algn="tl" rotWithShape="0">
                    <a:srgbClr val="000000">
                      <a:alpha val="70000"/>
                    </a:srgbClr>
                  </a:outerShdw>
                </a:effectLst>
              </a:rPr>
              <a:t>mind clear. </a:t>
            </a:r>
            <a:endParaRPr lang="en-US" sz="2800" dirty="0">
              <a:ln w="18415" cmpd="sng">
                <a:solidFill>
                  <a:srgbClr val="FF0000"/>
                </a:solidFill>
                <a:prstDash val="solid"/>
              </a:ln>
              <a:solidFill>
                <a:srgbClr val="FF00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822693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18000">
                  <a:solidFill>
                    <a:srgbClr val="00B0F0"/>
                  </a:solidFill>
                  <a:prstDash val="solid"/>
                  <a:miter lim="800000"/>
                </a:ln>
                <a:solidFill>
                  <a:srgbClr val="FF0000"/>
                </a:solidFill>
                <a:effectLst>
                  <a:outerShdw blurRad="25500" dist="23000" dir="7020000" algn="tl">
                    <a:srgbClr val="000000">
                      <a:alpha val="50000"/>
                    </a:srgbClr>
                  </a:outerShdw>
                </a:effectLst>
              </a:rPr>
              <a:t>Exercise Prevents</a:t>
            </a:r>
            <a:endParaRPr lang="en-US" b="1" dirty="0">
              <a:ln w="18000">
                <a:solidFill>
                  <a:srgbClr val="00B0F0"/>
                </a:solidFill>
                <a:prstDash val="solid"/>
                <a:miter lim="800000"/>
              </a:ln>
              <a:solidFill>
                <a:srgbClr val="FF0000"/>
              </a:solidFill>
              <a:effectLst>
                <a:outerShdw blurRad="25500" dist="23000" dir="7020000" algn="tl">
                  <a:srgbClr val="000000">
                    <a:alpha val="50000"/>
                  </a:srgbClr>
                </a:outerShdw>
              </a:effectLst>
            </a:endParaRPr>
          </a:p>
        </p:txBody>
      </p:sp>
      <p:sp>
        <p:nvSpPr>
          <p:cNvPr id="3" name="Content Placeholder 2"/>
          <p:cNvSpPr>
            <a:spLocks noGrp="1"/>
          </p:cNvSpPr>
          <p:nvPr>
            <p:ph idx="1"/>
          </p:nvPr>
        </p:nvSpPr>
        <p:spPr/>
        <p:txBody>
          <a:bodyPr/>
          <a:lstStyle/>
          <a:p>
            <a:r>
              <a:rPr lang="en-US"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Osteoporosis</a:t>
            </a:r>
          </a:p>
          <a:p>
            <a:r>
              <a:rPr lang="en-US"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Cancer</a:t>
            </a:r>
          </a:p>
          <a:p>
            <a:r>
              <a:rPr lang="en-US"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Diabetes</a:t>
            </a:r>
          </a:p>
          <a:p>
            <a:r>
              <a:rPr lang="en-US"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Arthritis</a:t>
            </a:r>
          </a:p>
          <a:p>
            <a:r>
              <a:rPr lang="en-US" b="1" dirty="0" smtClean="0">
                <a:ln w="12700">
                  <a:solidFill>
                    <a:schemeClr val="tx2">
                      <a:satMod val="155000"/>
                    </a:schemeClr>
                  </a:solidFill>
                  <a:prstDash val="solid"/>
                </a:ln>
                <a:solidFill>
                  <a:srgbClr val="00B0F0"/>
                </a:solidFill>
                <a:effectLst>
                  <a:outerShdw blurRad="41275" dist="20320" dir="1800000" algn="tl" rotWithShape="0">
                    <a:srgbClr val="000000">
                      <a:alpha val="40000"/>
                    </a:srgbClr>
                  </a:outerShdw>
                </a:effectLst>
              </a:rPr>
              <a:t>Cardiovascular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937526">
            <a:off x="6665437" y="1678129"/>
            <a:ext cx="2340416" cy="22861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47" name="Picture 3" descr="C:\Users\owner\AppData\Local\Microsoft\Windows\Temporary Internet Files\Content.IE5\F7HL5KCQ\MP90025534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45761">
            <a:off x="3663207" y="1828515"/>
            <a:ext cx="2416319" cy="22465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48" name="Picture 4" descr="C:\Users\owner\AppData\Local\Microsoft\Windows\Temporary Internet Files\Content.IE5\26T2QKCT\MP9003995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7299" y="4217557"/>
            <a:ext cx="2667000" cy="17773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7099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body" idx="1"/>
          </p:nvPr>
        </p:nvSpPr>
        <p:spPr>
          <a:xfrm>
            <a:off x="457200" y="1905000"/>
            <a:ext cx="5181600" cy="4114800"/>
          </a:xfrm>
          <a:noFill/>
        </p:spPr>
        <p:txBody>
          <a:bodyPr rIns="132080"/>
          <a:lstStyle/>
          <a:p>
            <a:pPr>
              <a:lnSpc>
                <a:spcPct val="80000"/>
              </a:lnSpc>
              <a:buFont typeface="Tahoma" panose="020B0604030504040204" pitchFamily="34" charset="0"/>
              <a:buNone/>
            </a:pPr>
            <a:r>
              <a:rPr lang="en-US" sz="2800" b="1">
                <a:solidFill>
                  <a:srgbClr val="6D6D6D"/>
                </a:solidFill>
                <a:latin typeface="Lucida Grande" charset="0"/>
                <a:ea typeface="Lucida Grande" charset="0"/>
                <a:cs typeface="Lucida Grande" charset="0"/>
                <a:sym typeface="Lucida Grande" charset="0"/>
              </a:rPr>
              <a:t>Gen 2:10 </a:t>
            </a:r>
            <a:endParaRPr lang="en-US" sz="2800" b="1">
              <a:solidFill>
                <a:srgbClr val="6D6D6D"/>
              </a:solidFill>
              <a:latin typeface="Lucida Grande" charset="0"/>
              <a:ea typeface="ヒラギノ角ゴ ProN W6" charset="0"/>
              <a:cs typeface="ヒラギノ角ゴ ProN W6" charset="0"/>
              <a:sym typeface="Lucida Grande" charset="0"/>
            </a:endParaRPr>
          </a:p>
          <a:p>
            <a:pPr>
              <a:lnSpc>
                <a:spcPct val="80000"/>
              </a:lnSpc>
              <a:buFont typeface="Tahoma" panose="020B0604030504040204" pitchFamily="34" charset="0"/>
              <a:buNone/>
            </a:pPr>
            <a:endParaRPr lang="en-US"/>
          </a:p>
          <a:p>
            <a:pPr>
              <a:lnSpc>
                <a:spcPct val="80000"/>
              </a:lnSpc>
              <a:buFont typeface="Tahoma" panose="020B0604030504040204" pitchFamily="34" charset="0"/>
              <a:buNone/>
            </a:pPr>
            <a:r>
              <a:rPr lang="en-US" sz="2800" b="1">
                <a:solidFill>
                  <a:srgbClr val="6D6D6D"/>
                </a:solidFill>
                <a:latin typeface="Lucida Grande" charset="0"/>
                <a:ea typeface="ヒラギノ角ゴ ProN W6" charset="0"/>
                <a:cs typeface="ヒラギノ角ゴ ProN W6" charset="0"/>
                <a:sym typeface="Lucida Grande" charset="0"/>
              </a:rPr>
              <a:t>	</a:t>
            </a:r>
            <a:r>
              <a:rPr lang="en-US">
                <a:solidFill>
                  <a:srgbClr val="6D6D6D"/>
                </a:solidFill>
                <a:latin typeface="Lucida Grande" charset="0"/>
                <a:ea typeface="Lucida Grande" charset="0"/>
                <a:cs typeface="Lucida Grande" charset="0"/>
                <a:sym typeface="Lucida Grande" charset="0"/>
              </a:rPr>
              <a:t>And a river went out of Eden to water the garden; and from thence it was parted, and became into four heads.</a:t>
            </a:r>
            <a:endParaRPr lang="en-US">
              <a:solidFill>
                <a:srgbClr val="6D6D6D"/>
              </a:solidFill>
              <a:latin typeface="Lucida Grande" charset="0"/>
              <a:sym typeface="Lucida Grande" charset="0"/>
            </a:endParaRPr>
          </a:p>
        </p:txBody>
      </p:sp>
      <p:sp>
        <p:nvSpPr>
          <p:cNvPr id="16388" name="Rectangle 4"/>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
        <p:nvSpPr>
          <p:cNvPr id="16389" name="Rectangle 5"/>
          <p:cNvSpPr>
            <a:spLocks noChangeArrowheads="1"/>
          </p:cNvSpPr>
          <p:nvPr/>
        </p:nvSpPr>
        <p:spPr bwMode="auto">
          <a:xfrm>
            <a:off x="457200" y="685800"/>
            <a:ext cx="37465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82588" indent="-342900">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fontAlgn="base">
              <a:spcBef>
                <a:spcPts val="1713"/>
              </a:spcBef>
              <a:spcAft>
                <a:spcPct val="0"/>
              </a:spcAft>
            </a:pPr>
            <a:r>
              <a:rPr lang="en-US" sz="7200" b="1" smtClean="0">
                <a:solidFill>
                  <a:srgbClr val="7272FE"/>
                </a:solidFill>
                <a:effectLst>
                  <a:outerShdw blurRad="38100" dist="38100" dir="2700000" algn="tl">
                    <a:srgbClr val="C0C0C0"/>
                  </a:outerShdw>
                </a:effectLst>
                <a:latin typeface="Lucida Grande" charset="0"/>
                <a:ea typeface="Lucida Grande" charset="0"/>
                <a:cs typeface="Lucida Grande" charset="0"/>
                <a:sym typeface="Lucida Grande" charset="0"/>
              </a:rPr>
              <a:t>water</a:t>
            </a:r>
          </a:p>
        </p:txBody>
      </p:sp>
    </p:spTree>
    <p:extLst>
      <p:ext uri="{BB962C8B-B14F-4D97-AF65-F5344CB8AC3E}">
        <p14:creationId xmlns:p14="http://schemas.microsoft.com/office/powerpoint/2010/main" val="3745261302"/>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16389">
                                            <p:bg/>
                                          </p:spTgt>
                                        </p:tgtEl>
                                        <p:attrNameLst>
                                          <p:attrName>style.visibility</p:attrName>
                                        </p:attrNameLst>
                                      </p:cBhvr>
                                      <p:to>
                                        <p:strVal val="visible"/>
                                      </p:to>
                                    </p:set>
                                    <p:anim calcmode="lin" valueType="num">
                                      <p:cBhvr additive="base">
                                        <p:cTn id="7" dur="500" fill="hold"/>
                                        <p:tgtEl>
                                          <p:spTgt spid="16389">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89">
                                            <p:bg/>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grpId="0" nodeType="afterEffect">
                                  <p:stCondLst>
                                    <p:cond delay="500"/>
                                  </p:stCondLst>
                                  <p:childTnLst>
                                    <p:set>
                                      <p:cBhvr>
                                        <p:cTn id="11" dur="1" fill="hold">
                                          <p:stCondLst>
                                            <p:cond delay="0"/>
                                          </p:stCondLst>
                                        </p:cTn>
                                        <p:tgtEl>
                                          <p:spTgt spid="16389">
                                            <p:txEl>
                                              <p:pRg st="0" end="0"/>
                                            </p:txEl>
                                          </p:spTgt>
                                        </p:tgtEl>
                                        <p:attrNameLst>
                                          <p:attrName>style.visibility</p:attrName>
                                        </p:attrNameLst>
                                      </p:cBhvr>
                                      <p:to>
                                        <p:strVal val="visible"/>
                                      </p:to>
                                    </p:set>
                                    <p:anim calcmode="lin" valueType="num">
                                      <p:cBhvr additive="base">
                                        <p:cTn id="12" dur="500" fill="hold"/>
                                        <p:tgtEl>
                                          <p:spTgt spid="1638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7">
                                            <p:bg/>
                                          </p:spTgt>
                                        </p:tgtEl>
                                        <p:attrNameLst>
                                          <p:attrName>style.visibility</p:attrName>
                                        </p:attrNameLst>
                                      </p:cBhvr>
                                      <p:to>
                                        <p:strVal val="visible"/>
                                      </p:to>
                                    </p:set>
                                    <p:anim calcmode="lin" valueType="num">
                                      <p:cBhvr additive="base">
                                        <p:cTn id="18" dur="500" fill="hold"/>
                                        <p:tgtEl>
                                          <p:spTgt spid="16387">
                                            <p:bg/>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7">
                                            <p:bg/>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6387">
                                            <p:txEl>
                                              <p:pRg st="0" end="0"/>
                                            </p:txEl>
                                          </p:spTgt>
                                        </p:tgtEl>
                                        <p:attrNameLst>
                                          <p:attrName>style.visibility</p:attrName>
                                        </p:attrNameLst>
                                      </p:cBhvr>
                                      <p:to>
                                        <p:strVal val="visible"/>
                                      </p:to>
                                    </p:set>
                                    <p:anim calcmode="lin" valueType="num">
                                      <p:cBhvr additive="base">
                                        <p:cTn id="24" dur="500" fill="hold"/>
                                        <p:tgtEl>
                                          <p:spTgt spid="16387">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6387">
                                            <p:txEl>
                                              <p:pRg st="2" end="2"/>
                                            </p:txEl>
                                          </p:spTgt>
                                        </p:tgtEl>
                                        <p:attrNameLst>
                                          <p:attrName>style.visibility</p:attrName>
                                        </p:attrNameLst>
                                      </p:cBhvr>
                                      <p:to>
                                        <p:strVal val="visible"/>
                                      </p:to>
                                    </p:set>
                                    <p:anim calcmode="lin" valueType="num">
                                      <p:cBhvr additive="base">
                                        <p:cTn id="30" dur="500" fill="hold"/>
                                        <p:tgtEl>
                                          <p:spTgt spid="16387">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63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nimBg="1" autoUpdateAnimBg="0"/>
      <p:bldP spid="16389" grpId="0" build="p"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owner\AppData\Local\Microsoft\Windows\Temporary Internet Files\Content.IE5\F7HL5KCQ\MP90043314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9258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6000"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Water</a:t>
            </a:r>
            <a:endParaRPr lang="en-US" sz="6000"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609600" y="1981200"/>
            <a:ext cx="7408333" cy="3450696"/>
          </a:xfrm>
        </p:spPr>
        <p:txBody>
          <a:bodyPr/>
          <a:lstStyle/>
          <a:p>
            <a:pPr marL="0" indent="0">
              <a:buNone/>
            </a:pPr>
            <a:r>
              <a:rPr lang="en-US"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Body is  	</a:t>
            </a:r>
          </a:p>
          <a:p>
            <a:r>
              <a:rPr lang="en-US"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70% water</a:t>
            </a:r>
          </a:p>
          <a:p>
            <a:r>
              <a:rPr lang="en-US"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Brain 85%</a:t>
            </a:r>
          </a:p>
          <a:p>
            <a:r>
              <a:rPr lang="en-US"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Blood 83-90%</a:t>
            </a:r>
          </a:p>
          <a:p>
            <a:r>
              <a:rPr lang="en-US"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Bone 22% </a:t>
            </a:r>
          </a:p>
          <a:p>
            <a:r>
              <a:rPr lang="en-US" b="1" dirty="0" smtClean="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rPr>
              <a:t>Muscles 75%</a:t>
            </a:r>
            <a:endParaRPr lang="en-US" b="1" dirty="0">
              <a:ln w="12700">
                <a:solidFill>
                  <a:schemeClr val="tx2">
                    <a:satMod val="155000"/>
                  </a:schemeClr>
                </a:solidFill>
                <a:prstDash val="solid"/>
              </a:ln>
              <a:solidFill>
                <a:srgbClr val="00206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41366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13" y="3352800"/>
            <a:ext cx="9144000" cy="3962400"/>
          </a:xfrm>
          <a:prstGeom prst="rect">
            <a:avLst/>
          </a:prstGeom>
        </p:spPr>
      </p:pic>
      <p:sp>
        <p:nvSpPr>
          <p:cNvPr id="3" name="Content Placeholder 2"/>
          <p:cNvSpPr>
            <a:spLocks noGrp="1"/>
          </p:cNvSpPr>
          <p:nvPr>
            <p:ph idx="1"/>
          </p:nvPr>
        </p:nvSpPr>
        <p:spPr>
          <a:xfrm>
            <a:off x="457200" y="1905000"/>
            <a:ext cx="8229600" cy="5486400"/>
          </a:xfrm>
        </p:spPr>
        <p:txBody>
          <a:bodyPr/>
          <a:lstStyle/>
          <a:p>
            <a:r>
              <a:rPr lang="en-US" b="1" dirty="0" smtClean="0">
                <a:ln w="12700">
                  <a:solidFill>
                    <a:srgbClr val="002060"/>
                  </a:solidFill>
                  <a:prstDash val="solid"/>
                </a:ln>
                <a:solidFill>
                  <a:srgbClr val="002060"/>
                </a:solidFill>
                <a:effectLst>
                  <a:outerShdw blurRad="41275" dist="20320" dir="1800000" algn="tl" rotWithShape="0">
                    <a:srgbClr val="000000">
                      <a:alpha val="40000"/>
                    </a:srgbClr>
                  </a:outerShdw>
                </a:effectLst>
              </a:rPr>
              <a:t>Promotes blood circulation</a:t>
            </a:r>
          </a:p>
          <a:p>
            <a:r>
              <a:rPr lang="en-US" b="1" dirty="0" smtClean="0">
                <a:ln w="12700">
                  <a:solidFill>
                    <a:srgbClr val="002060"/>
                  </a:solidFill>
                  <a:prstDash val="solid"/>
                </a:ln>
                <a:solidFill>
                  <a:srgbClr val="002060"/>
                </a:solidFill>
                <a:effectLst>
                  <a:outerShdw blurRad="41275" dist="20320" dir="1800000" algn="tl" rotWithShape="0">
                    <a:srgbClr val="000000">
                      <a:alpha val="40000"/>
                    </a:srgbClr>
                  </a:outerShdw>
                </a:effectLst>
              </a:rPr>
              <a:t>Lubricates bone joints</a:t>
            </a:r>
          </a:p>
          <a:p>
            <a:r>
              <a:rPr lang="en-US" b="1" dirty="0" smtClean="0">
                <a:ln w="12700">
                  <a:solidFill>
                    <a:srgbClr val="002060"/>
                  </a:solidFill>
                  <a:prstDash val="solid"/>
                </a:ln>
                <a:solidFill>
                  <a:srgbClr val="002060"/>
                </a:solidFill>
                <a:effectLst>
                  <a:outerShdw blurRad="41275" dist="20320" dir="1800000" algn="tl" rotWithShape="0">
                    <a:srgbClr val="000000">
                      <a:alpha val="40000"/>
                    </a:srgbClr>
                  </a:outerShdw>
                </a:effectLst>
              </a:rPr>
              <a:t>Improve the digestion process</a:t>
            </a:r>
          </a:p>
          <a:p>
            <a:r>
              <a:rPr lang="en-US" b="1" dirty="0" smtClean="0">
                <a:ln w="12700">
                  <a:solidFill>
                    <a:srgbClr val="002060"/>
                  </a:solidFill>
                  <a:prstDash val="solid"/>
                </a:ln>
                <a:solidFill>
                  <a:srgbClr val="002060"/>
                </a:solidFill>
                <a:effectLst>
                  <a:outerShdw blurRad="41275" dist="20320" dir="1800000" algn="tl" rotWithShape="0">
                    <a:srgbClr val="000000">
                      <a:alpha val="40000"/>
                    </a:srgbClr>
                  </a:outerShdw>
                </a:effectLst>
              </a:rPr>
              <a:t>Helps Flexibility(muscles, tendon, cartilage, bone)</a:t>
            </a:r>
          </a:p>
          <a:p>
            <a:r>
              <a:rPr lang="en-US" b="1" dirty="0" smtClean="0">
                <a:ln w="12700">
                  <a:solidFill>
                    <a:srgbClr val="002060"/>
                  </a:solidFill>
                  <a:prstDash val="solid"/>
                </a:ln>
                <a:solidFill>
                  <a:srgbClr val="002060"/>
                </a:solidFill>
                <a:effectLst>
                  <a:outerShdw blurRad="41275" dist="20320" dir="1800000" algn="tl" rotWithShape="0">
                    <a:srgbClr val="000000">
                      <a:alpha val="40000"/>
                    </a:srgbClr>
                  </a:outerShdw>
                </a:effectLst>
              </a:rPr>
              <a:t>Keeps body temperature in normal range</a:t>
            </a:r>
          </a:p>
          <a:p>
            <a:r>
              <a:rPr lang="en-US" b="1" dirty="0" smtClean="0">
                <a:ln w="12700">
                  <a:solidFill>
                    <a:srgbClr val="002060"/>
                  </a:solidFill>
                  <a:prstDash val="solid"/>
                </a:ln>
                <a:solidFill>
                  <a:srgbClr val="002060"/>
                </a:solidFill>
                <a:effectLst>
                  <a:outerShdw blurRad="41275" dist="20320" dir="1800000" algn="tl" rotWithShape="0">
                    <a:srgbClr val="000000">
                      <a:alpha val="40000"/>
                    </a:srgbClr>
                  </a:outerShdw>
                </a:effectLst>
              </a:rPr>
              <a:t>Lubricates the eyes</a:t>
            </a:r>
          </a:p>
          <a:p>
            <a:r>
              <a:rPr lang="en-US" b="1" dirty="0" smtClean="0">
                <a:ln w="12700">
                  <a:solidFill>
                    <a:srgbClr val="002060"/>
                  </a:solidFill>
                  <a:prstDash val="solid"/>
                </a:ln>
                <a:solidFill>
                  <a:srgbClr val="002060"/>
                </a:solidFill>
                <a:effectLst>
                  <a:outerShdw blurRad="41275" dist="20320" dir="1800000" algn="tl" rotWithShape="0">
                    <a:srgbClr val="000000">
                      <a:alpha val="40000"/>
                    </a:srgbClr>
                  </a:outerShdw>
                </a:effectLst>
              </a:rPr>
              <a:t>Necessary for production of saliva</a:t>
            </a:r>
          </a:p>
          <a:p>
            <a:endParaRPr lang="en-US" b="1" dirty="0" smtClean="0">
              <a:ln w="12700">
                <a:solidFill>
                  <a:srgbClr val="002060"/>
                </a:solidFill>
                <a:prstDash val="solid"/>
              </a:ln>
              <a:solidFill>
                <a:srgbClr val="002060"/>
              </a:solidFill>
              <a:effectLst>
                <a:outerShdw blurRad="41275" dist="20320" dir="1800000" algn="tl" rotWithShape="0">
                  <a:srgbClr val="000000">
                    <a:alpha val="40000"/>
                  </a:srgbClr>
                </a:outerShdw>
              </a:effectLst>
            </a:endParaRPr>
          </a:p>
          <a:p>
            <a:endParaRPr lang="en-US" b="1" dirty="0" smtClean="0">
              <a:ln w="12700">
                <a:solidFill>
                  <a:srgbClr val="002060"/>
                </a:solidFill>
                <a:prstDash val="solid"/>
              </a:ln>
              <a:solidFill>
                <a:srgbClr val="002060"/>
              </a:solidFill>
              <a:effectLst>
                <a:outerShdw blurRad="41275" dist="20320" dir="1800000" algn="tl" rotWithShape="0">
                  <a:srgbClr val="000000">
                    <a:alpha val="40000"/>
                  </a:srgbClr>
                </a:outerShdw>
              </a:effectLst>
            </a:endParaRPr>
          </a:p>
          <a:p>
            <a:endParaRPr lang="en-US" b="1" dirty="0">
              <a:ln w="12700">
                <a:solidFill>
                  <a:srgbClr val="002060"/>
                </a:solidFill>
                <a:prstDash val="solid"/>
              </a:ln>
              <a:solidFill>
                <a:srgbClr val="002060"/>
              </a:solidFill>
              <a:effectLst>
                <a:outerShdw blurRad="41275" dist="20320" dir="1800000" algn="tl" rotWithShape="0">
                  <a:srgbClr val="000000">
                    <a:alpha val="40000"/>
                  </a:srgbClr>
                </a:outerShdw>
              </a:effectLst>
            </a:endParaRPr>
          </a:p>
        </p:txBody>
      </p:sp>
      <p:sp>
        <p:nvSpPr>
          <p:cNvPr id="2" name="Title 1"/>
          <p:cNvSpPr>
            <a:spLocks noGrp="1"/>
          </p:cNvSpPr>
          <p:nvPr>
            <p:ph type="title"/>
          </p:nvPr>
        </p:nvSpPr>
        <p:spPr/>
        <p:txBody>
          <a:bodyPr>
            <a:normAutofit/>
          </a:bodyPr>
          <a:lstStyle/>
          <a:p>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Water</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129738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body" idx="1"/>
          </p:nvPr>
        </p:nvSpPr>
        <p:spPr>
          <a:xfrm>
            <a:off x="457200" y="1828800"/>
            <a:ext cx="8229600" cy="4343400"/>
          </a:xfrm>
          <a:noFill/>
        </p:spPr>
        <p:txBody>
          <a:bodyPr rIns="132080"/>
          <a:lstStyle/>
          <a:p>
            <a:pPr algn="ctr">
              <a:lnSpc>
                <a:spcPct val="80000"/>
              </a:lnSpc>
              <a:buFont typeface="Tahoma" panose="020B0604030504040204" pitchFamily="34" charset="0"/>
              <a:buNone/>
            </a:pPr>
            <a:r>
              <a:rPr lang="en-US" b="1">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Gen 1:16 </a:t>
            </a:r>
            <a:endParaRPr lang="en-US" b="1">
              <a:solidFill>
                <a:srgbClr val="FFFF00"/>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algn="ctr">
              <a:lnSpc>
                <a:spcPct val="80000"/>
              </a:lnSpc>
              <a:buFont typeface="Tahoma" panose="020B0604030504040204" pitchFamily="34" charset="0"/>
              <a:buNone/>
            </a:pPr>
            <a:r>
              <a:rPr lang="en-US" sz="2800" b="1">
                <a:solidFill>
                  <a:srgbClr val="00004D"/>
                </a:solidFill>
                <a:latin typeface="Lucida Grande" charset="0"/>
                <a:ea typeface="Lucida Grande" charset="0"/>
                <a:cs typeface="Lucida Grande" charset="0"/>
                <a:sym typeface="Lucida Grande" charset="0"/>
              </a:rPr>
              <a:t>And God made two great lights; the greater light to rule the day, and the lesser light to rule the night: </a:t>
            </a:r>
            <a:r>
              <a:rPr lang="en-US" sz="2800" b="1" u="sng">
                <a:solidFill>
                  <a:srgbClr val="00004D"/>
                </a:solidFill>
                <a:latin typeface="Lucida Grande" charset="0"/>
                <a:ea typeface="Lucida Grande" charset="0"/>
                <a:cs typeface="Lucida Grande" charset="0"/>
                <a:sym typeface="Lucida Grande" charset="0"/>
              </a:rPr>
              <a:t>he made</a:t>
            </a:r>
            <a:r>
              <a:rPr lang="en-US" sz="2800" b="1">
                <a:solidFill>
                  <a:srgbClr val="00004D"/>
                </a:solidFill>
                <a:latin typeface="Lucida Grande" charset="0"/>
                <a:ea typeface="Lucida Grande" charset="0"/>
                <a:cs typeface="Lucida Grande" charset="0"/>
                <a:sym typeface="Lucida Grande" charset="0"/>
              </a:rPr>
              <a:t> the stars also.</a:t>
            </a:r>
            <a:endParaRPr lang="en-US" sz="2800" b="1">
              <a:solidFill>
                <a:srgbClr val="00004D"/>
              </a:solidFill>
              <a:latin typeface="Lucida Grande" charset="0"/>
              <a:ea typeface="ヒラギノ角ゴ ProN W6" charset="0"/>
              <a:cs typeface="ヒラギノ角ゴ ProN W6" charset="0"/>
              <a:sym typeface="Lucida Grande" charset="0"/>
            </a:endParaRPr>
          </a:p>
          <a:p>
            <a:pPr algn="ctr">
              <a:lnSpc>
                <a:spcPct val="80000"/>
              </a:lnSpc>
              <a:buFont typeface="Tahoma" panose="020B0604030504040204" pitchFamily="34" charset="0"/>
              <a:buNone/>
            </a:pPr>
            <a:r>
              <a:rPr lang="en-US" b="1">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Gen 1:17 </a:t>
            </a:r>
            <a:endParaRPr lang="en-US" b="1">
              <a:solidFill>
                <a:srgbClr val="FFFF00"/>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algn="ctr">
              <a:lnSpc>
                <a:spcPct val="80000"/>
              </a:lnSpc>
              <a:buFont typeface="Tahoma" panose="020B0604030504040204" pitchFamily="34" charset="0"/>
              <a:buNone/>
            </a:pPr>
            <a:r>
              <a:rPr lang="en-US" sz="2800" b="1">
                <a:solidFill>
                  <a:srgbClr val="00004D"/>
                </a:solidFill>
                <a:latin typeface="Lucida Grande" charset="0"/>
                <a:ea typeface="Lucida Grande" charset="0"/>
                <a:cs typeface="Lucida Grande" charset="0"/>
                <a:sym typeface="Lucida Grande" charset="0"/>
              </a:rPr>
              <a:t>And God set them in the firmament of the heaven to give light upon the earth,</a:t>
            </a:r>
            <a:endParaRPr lang="en-US" sz="2800" b="1">
              <a:solidFill>
                <a:srgbClr val="00004D"/>
              </a:solidFill>
              <a:latin typeface="Lucida Grande" charset="0"/>
              <a:ea typeface="ヒラギノ角ゴ ProN W6" charset="0"/>
              <a:cs typeface="ヒラギノ角ゴ ProN W6" charset="0"/>
              <a:sym typeface="Lucida Grande" charset="0"/>
            </a:endParaRPr>
          </a:p>
          <a:p>
            <a:pPr algn="ctr">
              <a:lnSpc>
                <a:spcPct val="80000"/>
              </a:lnSpc>
              <a:buFont typeface="Tahoma" panose="020B0604030504040204" pitchFamily="34" charset="0"/>
              <a:buNone/>
            </a:pPr>
            <a:r>
              <a:rPr lang="en-US" b="1">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Gen 1:18</a:t>
            </a:r>
            <a:endParaRPr lang="en-US" b="1">
              <a:solidFill>
                <a:srgbClr val="FFFF00"/>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algn="ctr">
              <a:lnSpc>
                <a:spcPct val="80000"/>
              </a:lnSpc>
              <a:buFont typeface="Tahoma" panose="020B0604030504040204" pitchFamily="34" charset="0"/>
              <a:buNone/>
            </a:pPr>
            <a:r>
              <a:rPr lang="en-US" sz="2800" b="1">
                <a:solidFill>
                  <a:srgbClr val="00004D"/>
                </a:solidFill>
                <a:latin typeface="Lucida Grande" charset="0"/>
                <a:ea typeface="Lucida Grande" charset="0"/>
                <a:cs typeface="Lucida Grande" charset="0"/>
                <a:sym typeface="Lucida Grande" charset="0"/>
              </a:rPr>
              <a:t>And to rule over the day and over the night, and to divide the light from the darkness: and God saw that </a:t>
            </a:r>
            <a:r>
              <a:rPr lang="en-US" sz="2800" b="1" u="sng">
                <a:solidFill>
                  <a:srgbClr val="00004D"/>
                </a:solidFill>
                <a:latin typeface="Lucida Grande" charset="0"/>
                <a:ea typeface="Lucida Grande" charset="0"/>
                <a:cs typeface="Lucida Grande" charset="0"/>
                <a:sym typeface="Lucida Grande" charset="0"/>
              </a:rPr>
              <a:t>it was</a:t>
            </a:r>
            <a:r>
              <a:rPr lang="en-US" sz="2800" b="1">
                <a:solidFill>
                  <a:srgbClr val="00004D"/>
                </a:solidFill>
                <a:latin typeface="Lucida Grande" charset="0"/>
                <a:ea typeface="Lucida Grande" charset="0"/>
                <a:cs typeface="Lucida Grande" charset="0"/>
                <a:sym typeface="Lucida Grande" charset="0"/>
              </a:rPr>
              <a:t> good.</a:t>
            </a:r>
            <a:endParaRPr lang="en-US" sz="2800" b="1">
              <a:solidFill>
                <a:srgbClr val="00004D"/>
              </a:solidFill>
              <a:latin typeface="Lucida Grande" charset="0"/>
              <a:ea typeface="ヒラギノ角ゴ ProN W6" charset="0"/>
              <a:cs typeface="ヒラギノ角ゴ ProN W6" charset="0"/>
              <a:sym typeface="Lucida Grande" charset="0"/>
            </a:endParaRPr>
          </a:p>
        </p:txBody>
      </p:sp>
      <p:sp>
        <p:nvSpPr>
          <p:cNvPr id="17412" name="Rectangle 4"/>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
        <p:nvSpPr>
          <p:cNvPr id="17413" name="Rectangle 5"/>
          <p:cNvSpPr>
            <a:spLocks noChangeArrowheads="1"/>
          </p:cNvSpPr>
          <p:nvPr/>
        </p:nvSpPr>
        <p:spPr bwMode="auto">
          <a:xfrm>
            <a:off x="2590800" y="381000"/>
            <a:ext cx="4127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82588" indent="-342900">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ts val="1713"/>
              </a:spcBef>
              <a:spcAft>
                <a:spcPct val="0"/>
              </a:spcAft>
            </a:pPr>
            <a:r>
              <a:rPr lang="en-US" sz="6500" b="1" smtClean="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sunshine</a:t>
            </a:r>
          </a:p>
        </p:txBody>
      </p:sp>
    </p:spTree>
    <p:extLst>
      <p:ext uri="{BB962C8B-B14F-4D97-AF65-F5344CB8AC3E}">
        <p14:creationId xmlns:p14="http://schemas.microsoft.com/office/powerpoint/2010/main" val="382849002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17413">
                                            <p:bg/>
                                          </p:spTgt>
                                        </p:tgtEl>
                                        <p:attrNameLst>
                                          <p:attrName>style.visibility</p:attrName>
                                        </p:attrNameLst>
                                      </p:cBhvr>
                                      <p:to>
                                        <p:strVal val="visible"/>
                                      </p:to>
                                    </p:set>
                                    <p:anim calcmode="lin" valueType="num">
                                      <p:cBhvr additive="base">
                                        <p:cTn id="7" dur="500" fill="hold"/>
                                        <p:tgtEl>
                                          <p:spTgt spid="17413">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17413">
                                            <p:bg/>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2" presetClass="entr" presetSubtype="2" fill="hold" grpId="0" nodeType="afterEffect">
                                  <p:stCondLst>
                                    <p:cond delay="500"/>
                                  </p:stCondLst>
                                  <p:childTnLst>
                                    <p:set>
                                      <p:cBhvr>
                                        <p:cTn id="11" dur="1" fill="hold">
                                          <p:stCondLst>
                                            <p:cond delay="0"/>
                                          </p:stCondLst>
                                        </p:cTn>
                                        <p:tgtEl>
                                          <p:spTgt spid="17413">
                                            <p:txEl>
                                              <p:pRg st="0" end="0"/>
                                            </p:txEl>
                                          </p:spTgt>
                                        </p:tgtEl>
                                        <p:attrNameLst>
                                          <p:attrName>style.visibility</p:attrName>
                                        </p:attrNameLst>
                                      </p:cBhvr>
                                      <p:to>
                                        <p:strVal val="visible"/>
                                      </p:to>
                                    </p:set>
                                    <p:anim calcmode="lin" valueType="num">
                                      <p:cBhvr additive="base">
                                        <p:cTn id="12" dur="500" fill="hold"/>
                                        <p:tgtEl>
                                          <p:spTgt spid="1741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74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411">
                                            <p:bg/>
                                          </p:spTgt>
                                        </p:tgtEl>
                                        <p:attrNameLst>
                                          <p:attrName>style.visibility</p:attrName>
                                        </p:attrNameLst>
                                      </p:cBhvr>
                                      <p:to>
                                        <p:strVal val="visible"/>
                                      </p:to>
                                    </p:set>
                                    <p:anim calcmode="lin" valueType="num">
                                      <p:cBhvr additive="base">
                                        <p:cTn id="18" dur="500" fill="hold"/>
                                        <p:tgtEl>
                                          <p:spTgt spid="17411">
                                            <p:bg/>
                                          </p:spTgt>
                                        </p:tgtEl>
                                        <p:attrNameLst>
                                          <p:attrName>ppt_x</p:attrName>
                                        </p:attrNameLst>
                                      </p:cBhvr>
                                      <p:tavLst>
                                        <p:tav tm="0">
                                          <p:val>
                                            <p:strVal val="1+#ppt_w/2"/>
                                          </p:val>
                                        </p:tav>
                                        <p:tav tm="100000">
                                          <p:val>
                                            <p:strVal val="#ppt_x"/>
                                          </p:val>
                                        </p:tav>
                                      </p:tavLst>
                                    </p:anim>
                                    <p:anim calcmode="lin" valueType="num">
                                      <p:cBhvr additive="base">
                                        <p:cTn id="19" dur="500" fill="hold"/>
                                        <p:tgtEl>
                                          <p:spTgt spid="17411">
                                            <p:bg/>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7411">
                                            <p:txEl>
                                              <p:pRg st="0" end="0"/>
                                            </p:txEl>
                                          </p:spTgt>
                                        </p:tgtEl>
                                        <p:attrNameLst>
                                          <p:attrName>style.visibility</p:attrName>
                                        </p:attrNameLst>
                                      </p:cBhvr>
                                      <p:to>
                                        <p:strVal val="visible"/>
                                      </p:to>
                                    </p:set>
                                    <p:anim calcmode="lin" valueType="num">
                                      <p:cBhvr additive="base">
                                        <p:cTn id="24" dur="500" fill="hold"/>
                                        <p:tgtEl>
                                          <p:spTgt spid="17411">
                                            <p:txEl>
                                              <p:pRg st="0" end="0"/>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7411">
                                            <p:txEl>
                                              <p:pRg st="1" end="1"/>
                                            </p:txEl>
                                          </p:spTgt>
                                        </p:tgtEl>
                                        <p:attrNameLst>
                                          <p:attrName>style.visibility</p:attrName>
                                        </p:attrNameLst>
                                      </p:cBhvr>
                                      <p:to>
                                        <p:strVal val="visible"/>
                                      </p:to>
                                    </p:set>
                                    <p:anim calcmode="lin" valueType="num">
                                      <p:cBhvr additive="base">
                                        <p:cTn id="30" dur="500" fill="hold"/>
                                        <p:tgtEl>
                                          <p:spTgt spid="17411">
                                            <p:txEl>
                                              <p:pRg st="1" end="1"/>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174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7411">
                                            <p:txEl>
                                              <p:pRg st="2" end="2"/>
                                            </p:txEl>
                                          </p:spTgt>
                                        </p:tgtEl>
                                        <p:attrNameLst>
                                          <p:attrName>style.visibility</p:attrName>
                                        </p:attrNameLst>
                                      </p:cBhvr>
                                      <p:to>
                                        <p:strVal val="visible"/>
                                      </p:to>
                                    </p:set>
                                    <p:anim calcmode="lin" valueType="num">
                                      <p:cBhvr additive="base">
                                        <p:cTn id="36" dur="500" fill="hold"/>
                                        <p:tgtEl>
                                          <p:spTgt spid="17411">
                                            <p:txEl>
                                              <p:pRg st="2" end="2"/>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174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7411">
                                            <p:txEl>
                                              <p:pRg st="3" end="3"/>
                                            </p:txEl>
                                          </p:spTgt>
                                        </p:tgtEl>
                                        <p:attrNameLst>
                                          <p:attrName>style.visibility</p:attrName>
                                        </p:attrNameLst>
                                      </p:cBhvr>
                                      <p:to>
                                        <p:strVal val="visible"/>
                                      </p:to>
                                    </p:set>
                                    <p:anim calcmode="lin" valueType="num">
                                      <p:cBhvr additive="base">
                                        <p:cTn id="42" dur="500" fill="hold"/>
                                        <p:tgtEl>
                                          <p:spTgt spid="17411">
                                            <p:txEl>
                                              <p:pRg st="3" end="3"/>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174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17411">
                                            <p:txEl>
                                              <p:pRg st="4" end="4"/>
                                            </p:txEl>
                                          </p:spTgt>
                                        </p:tgtEl>
                                        <p:attrNameLst>
                                          <p:attrName>style.visibility</p:attrName>
                                        </p:attrNameLst>
                                      </p:cBhvr>
                                      <p:to>
                                        <p:strVal val="visible"/>
                                      </p:to>
                                    </p:set>
                                    <p:anim calcmode="lin" valueType="num">
                                      <p:cBhvr additive="base">
                                        <p:cTn id="48" dur="500" fill="hold"/>
                                        <p:tgtEl>
                                          <p:spTgt spid="17411">
                                            <p:txEl>
                                              <p:pRg st="4" end="4"/>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174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7411">
                                            <p:txEl>
                                              <p:pRg st="5" end="5"/>
                                            </p:txEl>
                                          </p:spTgt>
                                        </p:tgtEl>
                                        <p:attrNameLst>
                                          <p:attrName>style.visibility</p:attrName>
                                        </p:attrNameLst>
                                      </p:cBhvr>
                                      <p:to>
                                        <p:strVal val="visible"/>
                                      </p:to>
                                    </p:set>
                                    <p:anim calcmode="lin" valueType="num">
                                      <p:cBhvr additive="base">
                                        <p:cTn id="54" dur="500" fill="hold"/>
                                        <p:tgtEl>
                                          <p:spTgt spid="17411">
                                            <p:txEl>
                                              <p:pRg st="5" end="5"/>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174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p:bldP spid="17413" grpId="0" build="p"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990600"/>
            <a:ext cx="4997116" cy="32004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le 1"/>
          <p:cNvSpPr>
            <a:spLocks noGrp="1"/>
          </p:cNvSpPr>
          <p:nvPr>
            <p:ph type="title"/>
          </p:nvPr>
        </p:nvSpPr>
        <p:spPr/>
        <p:txBody>
          <a:bodyPr/>
          <a:lstStyle/>
          <a:p>
            <a:r>
              <a:rPr lang="en-US"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Sunlight</a:t>
            </a:r>
            <a:endParaRPr lang="en-US" b="1" dirty="0">
              <a:ln w="12700">
                <a:solidFill>
                  <a:srgbClr val="FF0000"/>
                </a:solidFill>
                <a:prstDash val="solid"/>
              </a:ln>
              <a:solidFill>
                <a:srgbClr val="FF0000"/>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a:xfrm>
            <a:off x="381000" y="2895600"/>
            <a:ext cx="7408333" cy="3450696"/>
          </a:xfrm>
        </p:spPr>
        <p:txBody>
          <a:bodyPr>
            <a:normAutofit fontScale="85000" lnSpcReduction="10000"/>
          </a:bodyPr>
          <a:lstStyle/>
          <a:p>
            <a:r>
              <a:rPr lang="en-US"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Improves blood circulation</a:t>
            </a:r>
          </a:p>
          <a:p>
            <a:r>
              <a:rPr lang="en-US"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Increases cardiac output</a:t>
            </a:r>
          </a:p>
          <a:p>
            <a:r>
              <a:rPr lang="en-US"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Increases oxygen</a:t>
            </a:r>
          </a:p>
          <a:p>
            <a:r>
              <a:rPr lang="en-US"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Helps regulate blood pressure to healthy level</a:t>
            </a:r>
          </a:p>
          <a:p>
            <a:r>
              <a:rPr lang="en-US"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Increases white blood cells</a:t>
            </a:r>
          </a:p>
          <a:p>
            <a:r>
              <a:rPr lang="en-US"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Lowers cholesterol </a:t>
            </a:r>
          </a:p>
          <a:p>
            <a:r>
              <a:rPr lang="en-US" b="1" dirty="0" smtClean="0">
                <a:ln w="12700">
                  <a:solidFill>
                    <a:srgbClr val="FF0000"/>
                  </a:solidFill>
                  <a:prstDash val="solid"/>
                </a:ln>
                <a:solidFill>
                  <a:srgbClr val="FF0000"/>
                </a:solidFill>
                <a:effectLst>
                  <a:outerShdw blurRad="41275" dist="20320" dir="1800000" algn="tl" rotWithShape="0">
                    <a:srgbClr val="000000">
                      <a:alpha val="40000"/>
                    </a:srgbClr>
                  </a:outerShdw>
                </a:effectLst>
              </a:rPr>
              <a:t>Increase the production of serotonin</a:t>
            </a:r>
            <a:endParaRPr lang="en-US" b="1" dirty="0">
              <a:ln w="12700">
                <a:solidFill>
                  <a:srgbClr val="FF0000"/>
                </a:solidFill>
                <a:prstDash val="solid"/>
              </a:ln>
              <a:solidFill>
                <a:srgbClr val="FF0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763309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800" y="1371600"/>
            <a:ext cx="5124864" cy="381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FF0000"/>
                </a:solidFill>
                <a:effectLst>
                  <a:outerShdw blurRad="76200" dist="50800" dir="5400000" algn="tl" rotWithShape="0">
                    <a:srgbClr val="000000">
                      <a:alpha val="65000"/>
                    </a:srgbClr>
                  </a:outerShdw>
                </a:effectLst>
              </a:rPr>
              <a:t>Sunlight</a:t>
            </a:r>
            <a:endParaRPr lang="en-US" b="1" spc="50" dirty="0">
              <a:ln w="11430"/>
              <a:solidFill>
                <a:srgbClr val="FF0000"/>
              </a:solidFill>
              <a:effectLst>
                <a:outerShdw blurRad="76200" dist="50800" dir="5400000" algn="tl" rotWithShape="0">
                  <a:srgbClr val="000000">
                    <a:alpha val="65000"/>
                  </a:srgbClr>
                </a:outerShdw>
              </a:effectLst>
            </a:endParaRPr>
          </a:p>
        </p:txBody>
      </p:sp>
      <p:sp>
        <p:nvSpPr>
          <p:cNvPr id="3" name="Content Placeholder 2"/>
          <p:cNvSpPr>
            <a:spLocks noGrp="1"/>
          </p:cNvSpPr>
          <p:nvPr>
            <p:ph idx="1"/>
          </p:nvPr>
        </p:nvSpPr>
        <p:spPr>
          <a:xfrm>
            <a:off x="76200" y="2514600"/>
            <a:ext cx="8001000" cy="3450696"/>
          </a:xfrm>
        </p:spPr>
        <p:txBody>
          <a:bodyPr>
            <a:normAutofit/>
          </a:bodyPr>
          <a:lstStyle/>
          <a:p>
            <a:r>
              <a:rPr lang="en-US"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rPr>
              <a:t>Improves muscle tone and endurance</a:t>
            </a:r>
          </a:p>
          <a:p>
            <a:r>
              <a:rPr lang="en-US"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rPr>
              <a:t>Increasing body metabolism by stimulating thyroid gland functions</a:t>
            </a:r>
          </a:p>
          <a:p>
            <a:r>
              <a:rPr lang="en-US"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rPr>
              <a:t>Helps prevent depression and stress</a:t>
            </a:r>
          </a:p>
          <a:p>
            <a:r>
              <a:rPr lang="en-US"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rPr>
              <a:t>Fights infections and bacteria</a:t>
            </a:r>
          </a:p>
          <a:p>
            <a:r>
              <a:rPr lang="en-US"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rPr>
              <a:t>Converts </a:t>
            </a:r>
            <a:r>
              <a:rPr lang="en-US"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rPr>
              <a:t>cholesterol in </a:t>
            </a:r>
            <a:r>
              <a:rPr lang="en-US" dirty="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rPr>
              <a:t>the skin to vitamin </a:t>
            </a:r>
            <a:r>
              <a:rPr lang="en-US" dirty="0" smtClean="0">
                <a:ln w="18415" cmpd="sng">
                  <a:solidFill>
                    <a:srgbClr val="FFFFFF"/>
                  </a:solidFill>
                  <a:prstDash val="solid"/>
                </a:ln>
                <a:solidFill>
                  <a:srgbClr val="FFFFFF"/>
                </a:solidFill>
                <a:effectLst>
                  <a:glow rad="101600">
                    <a:srgbClr val="FF0000">
                      <a:alpha val="60000"/>
                    </a:srgbClr>
                  </a:glow>
                  <a:outerShdw blurRad="63500" dir="3600000" algn="tl" rotWithShape="0">
                    <a:srgbClr val="000000">
                      <a:alpha val="70000"/>
                    </a:srgbClr>
                  </a:outerShdw>
                </a:effectLst>
              </a:rPr>
              <a:t>D</a:t>
            </a:r>
            <a:endParaRPr lang="en-US" dirty="0" smtClean="0">
              <a:ln w="18415" cmpd="sng">
                <a:solidFill>
                  <a:srgbClr val="FF0000"/>
                </a:solidFill>
                <a:prstDash val="solid"/>
              </a:ln>
              <a:solidFill>
                <a:srgbClr val="FF0000"/>
              </a:solidFill>
              <a:effectLst>
                <a:outerShdw blurRad="63500" dir="3600000" algn="tl" rotWithShape="0">
                  <a:srgbClr val="000000">
                    <a:alpha val="70000"/>
                  </a:srgbClr>
                </a:outerShdw>
              </a:effectLst>
            </a:endParaRPr>
          </a:p>
        </p:txBody>
      </p:sp>
      <p:pic>
        <p:nvPicPr>
          <p:cNvPr id="2050" name="Picture 2" descr="C:\Users\owner\AppData\Local\Microsoft\Windows\Temporary Internet Files\Content.IE5\26T2QKCT\MC900440405[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0216"/>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7766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body" idx="1"/>
          </p:nvPr>
        </p:nvSpPr>
        <p:spPr>
          <a:xfrm>
            <a:off x="457200" y="2590800"/>
            <a:ext cx="8229600" cy="4267200"/>
          </a:xfrm>
          <a:noFill/>
        </p:spPr>
        <p:txBody>
          <a:bodyPr rIns="132080"/>
          <a:lstStyle/>
          <a:p>
            <a:pPr>
              <a:buFont typeface="Tahoma" panose="020B0604030504040204" pitchFamily="34" charset="0"/>
              <a:buNone/>
            </a:pPr>
            <a:r>
              <a:rPr lang="en-US" sz="2800" b="1">
                <a:solidFill>
                  <a:srgbClr val="38FF38"/>
                </a:solidFill>
                <a:effectLst>
                  <a:outerShdw blurRad="38100" dist="38100" dir="2700000" algn="tl">
                    <a:srgbClr val="C0C0C0"/>
                  </a:outerShdw>
                </a:effectLst>
                <a:latin typeface="Lucida Grande" charset="0"/>
                <a:ea typeface="Lucida Grande" charset="0"/>
                <a:cs typeface="Lucida Grande" charset="0"/>
                <a:sym typeface="Lucida Grande" charset="0"/>
              </a:rPr>
              <a:t>Gen 2:16</a:t>
            </a:r>
            <a:r>
              <a:rPr lang="en-US" sz="2800">
                <a:solidFill>
                  <a:srgbClr val="38FF38"/>
                </a:solidFill>
                <a:effectLst>
                  <a:outerShdw blurRad="38100" dist="38100" dir="2700000" algn="tl">
                    <a:srgbClr val="C0C0C0"/>
                  </a:outerShdw>
                </a:effectLst>
                <a:latin typeface="Lucida Grande" charset="0"/>
                <a:ea typeface="Lucida Grande" charset="0"/>
                <a:cs typeface="Lucida Grande" charset="0"/>
                <a:sym typeface="Lucida Grande" charset="0"/>
              </a:rPr>
              <a:t> </a:t>
            </a:r>
            <a:endParaRPr lang="en-US" sz="2800">
              <a:solidFill>
                <a:srgbClr val="38FF38"/>
              </a:solidFill>
              <a:effectLst>
                <a:outerShdw blurRad="38100" dist="38100" dir="2700000" algn="tl">
                  <a:srgbClr val="C0C0C0"/>
                </a:outerShdw>
              </a:effectLst>
              <a:latin typeface="Lucida Grande" charset="0"/>
              <a:sym typeface="Lucida Grande" charset="0"/>
            </a:endParaRPr>
          </a:p>
          <a:p>
            <a:pPr marL="782638" lvl="1">
              <a:buFont typeface="Tahoma" panose="020B0604030504040204" pitchFamily="34" charset="0"/>
              <a:buNone/>
            </a:pPr>
            <a:r>
              <a:rPr lang="en-US" sz="2400">
                <a:latin typeface="Lucida Grande" charset="0"/>
                <a:ea typeface="Lucida Grande" charset="0"/>
                <a:cs typeface="Lucida Grande" charset="0"/>
                <a:sym typeface="Lucida Grande" charset="0"/>
              </a:rPr>
              <a:t>And the LORD God commanded the man, saying, Of every tree of the garden </a:t>
            </a:r>
            <a:r>
              <a:rPr lang="en-US" sz="2400" b="1" u="sng">
                <a:latin typeface="Lucida Grande" charset="0"/>
                <a:ea typeface="Lucida Grande" charset="0"/>
                <a:cs typeface="Lucida Grande" charset="0"/>
                <a:sym typeface="Lucida Grande" charset="0"/>
              </a:rPr>
              <a:t>thou mayest freely eat:</a:t>
            </a:r>
            <a:endParaRPr lang="en-US" sz="2400" b="1" u="sng">
              <a:latin typeface="Lucida Grande" charset="0"/>
              <a:ea typeface="ヒラギノ角ゴ ProN W6" charset="0"/>
              <a:cs typeface="ヒラギノ角ゴ ProN W6" charset="0"/>
              <a:sym typeface="Lucida Grande" charset="0"/>
            </a:endParaRPr>
          </a:p>
          <a:p>
            <a:pPr>
              <a:buFont typeface="Tahoma" panose="020B0604030504040204" pitchFamily="34" charset="0"/>
              <a:buNone/>
            </a:pPr>
            <a:r>
              <a:rPr lang="en-US" sz="2800" b="1">
                <a:solidFill>
                  <a:srgbClr val="38FF38"/>
                </a:solidFill>
                <a:effectLst>
                  <a:outerShdw blurRad="38100" dist="38100" dir="2700000" algn="tl">
                    <a:srgbClr val="C0C0C0"/>
                  </a:outerShdw>
                </a:effectLst>
                <a:latin typeface="Lucida Grande" charset="0"/>
                <a:ea typeface="Lucida Grande" charset="0"/>
                <a:cs typeface="Lucida Grande" charset="0"/>
                <a:sym typeface="Lucida Grande" charset="0"/>
              </a:rPr>
              <a:t>Gen 2:17</a:t>
            </a:r>
            <a:endParaRPr lang="en-US" sz="2800" b="1">
              <a:solidFill>
                <a:srgbClr val="38FF38"/>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marL="782638" lvl="1">
              <a:buFont typeface="Tahoma" panose="020B0604030504040204" pitchFamily="34" charset="0"/>
              <a:buNone/>
            </a:pPr>
            <a:r>
              <a:rPr lang="en-US" sz="2400">
                <a:effectLst>
                  <a:outerShdw blurRad="38100" dist="38100" dir="2700000" algn="tl">
                    <a:srgbClr val="C0C0C0"/>
                  </a:outerShdw>
                </a:effectLst>
                <a:latin typeface="Lucida Grande" charset="0"/>
                <a:ea typeface="Lucida Grande" charset="0"/>
                <a:cs typeface="Lucida Grande" charset="0"/>
                <a:sym typeface="Lucida Grande" charset="0"/>
              </a:rPr>
              <a:t>But of the tree of the knowledge of good and evil, </a:t>
            </a:r>
            <a:r>
              <a:rPr lang="en-US" sz="2400" b="1" u="sng">
                <a:effectLst>
                  <a:outerShdw blurRad="38100" dist="38100" dir="2700000" algn="tl">
                    <a:srgbClr val="C0C0C0"/>
                  </a:outerShdw>
                </a:effectLst>
                <a:latin typeface="Lucida Grande" charset="0"/>
                <a:ea typeface="Lucida Grande" charset="0"/>
                <a:cs typeface="Lucida Grande" charset="0"/>
                <a:sym typeface="Lucida Grande" charset="0"/>
              </a:rPr>
              <a:t>thou shalt not eat of it</a:t>
            </a:r>
            <a:r>
              <a:rPr lang="en-US" sz="2400">
                <a:effectLst>
                  <a:outerShdw blurRad="38100" dist="38100" dir="2700000" algn="tl">
                    <a:srgbClr val="C0C0C0"/>
                  </a:outerShdw>
                </a:effectLst>
                <a:latin typeface="Lucida Grande" charset="0"/>
                <a:ea typeface="Lucida Grande" charset="0"/>
                <a:cs typeface="Lucida Grande" charset="0"/>
                <a:sym typeface="Lucida Grande" charset="0"/>
              </a:rPr>
              <a:t>: for in the day that thou eatest thereof thou shalt surely die.</a:t>
            </a:r>
            <a:endParaRPr lang="en-US" sz="2400">
              <a:effectLst>
                <a:outerShdw blurRad="38100" dist="38100" dir="2700000" algn="tl">
                  <a:srgbClr val="C0C0C0"/>
                </a:outerShdw>
              </a:effectLst>
              <a:latin typeface="Lucida Grande" charset="0"/>
              <a:sym typeface="Lucida Grande" charset="0"/>
            </a:endParaRPr>
          </a:p>
        </p:txBody>
      </p:sp>
      <p:sp>
        <p:nvSpPr>
          <p:cNvPr id="18436" name="Rectangle 4"/>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
        <p:nvSpPr>
          <p:cNvPr id="18437" name="Rectangle 5"/>
          <p:cNvSpPr>
            <a:spLocks noGrp="1" noChangeArrowheads="1"/>
          </p:cNvSpPr>
          <p:nvPr>
            <p:ph type="title"/>
          </p:nvPr>
        </p:nvSpPr>
        <p:spPr>
          <a:xfrm>
            <a:off x="381000" y="1079500"/>
            <a:ext cx="7086600" cy="1511300"/>
          </a:xfrm>
          <a:noFill/>
        </p:spPr>
        <p:txBody>
          <a:bodyPr rIns="132080"/>
          <a:lstStyle/>
          <a:p>
            <a:r>
              <a:rPr lang="en-US" sz="5400" b="1">
                <a:solidFill>
                  <a:srgbClr val="A10F1D"/>
                </a:solidFill>
                <a:effectLst>
                  <a:outerShdw blurRad="38100" dist="38100" dir="2700000" algn="tl">
                    <a:srgbClr val="C0C0C0"/>
                  </a:outerShdw>
                </a:effectLst>
                <a:latin typeface="Lucida Grande" charset="0"/>
                <a:ea typeface="Lucida Grande" charset="0"/>
                <a:cs typeface="Lucida Grande" charset="0"/>
                <a:sym typeface="Lucida Grande" charset="0"/>
              </a:rPr>
              <a:t>TEMPERANCE</a:t>
            </a:r>
            <a:endParaRPr lang="en-US" sz="5400" b="1">
              <a:solidFill>
                <a:srgbClr val="A10F1D"/>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Tree>
    <p:extLst>
      <p:ext uri="{BB962C8B-B14F-4D97-AF65-F5344CB8AC3E}">
        <p14:creationId xmlns:p14="http://schemas.microsoft.com/office/powerpoint/2010/main" val="42216007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84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8435">
                                            <p:bg/>
                                          </p:spTgt>
                                        </p:tgtEl>
                                        <p:attrNameLst>
                                          <p:attrName>style.visibility</p:attrName>
                                        </p:attrNameLst>
                                      </p:cBhvr>
                                      <p:to>
                                        <p:strVal val="visible"/>
                                      </p:to>
                                    </p:set>
                                    <p:anim calcmode="lin" valueType="num">
                                      <p:cBhvr additive="base">
                                        <p:cTn id="11" dur="500" fill="hold"/>
                                        <p:tgtEl>
                                          <p:spTgt spid="18435">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18435">
                                            <p:bg/>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8435">
                                            <p:txEl>
                                              <p:pRg st="0" end="0"/>
                                            </p:txEl>
                                          </p:spTgt>
                                        </p:tgtEl>
                                        <p:attrNameLst>
                                          <p:attrName>style.visibility</p:attrName>
                                        </p:attrNameLst>
                                      </p:cBhvr>
                                      <p:to>
                                        <p:strVal val="visible"/>
                                      </p:to>
                                    </p:set>
                                    <p:anim calcmode="lin" valueType="num">
                                      <p:cBhvr additive="base">
                                        <p:cTn id="17" dur="500" fill="hold"/>
                                        <p:tgtEl>
                                          <p:spTgt spid="18435">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8435">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8435">
                                            <p:txEl>
                                              <p:pRg st="1" end="1"/>
                                            </p:txEl>
                                          </p:spTgt>
                                        </p:tgtEl>
                                        <p:attrNameLst>
                                          <p:attrName>style.visibility</p:attrName>
                                        </p:attrNameLst>
                                      </p:cBhvr>
                                      <p:to>
                                        <p:strVal val="visible"/>
                                      </p:to>
                                    </p:set>
                                    <p:anim calcmode="lin" valueType="num">
                                      <p:cBhvr additive="base">
                                        <p:cTn id="21" dur="500" fill="hold"/>
                                        <p:tgtEl>
                                          <p:spTgt spid="18435">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8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8435">
                                            <p:txEl>
                                              <p:pRg st="2" end="2"/>
                                            </p:txEl>
                                          </p:spTgt>
                                        </p:tgtEl>
                                        <p:attrNameLst>
                                          <p:attrName>style.visibility</p:attrName>
                                        </p:attrNameLst>
                                      </p:cBhvr>
                                      <p:to>
                                        <p:strVal val="visible"/>
                                      </p:to>
                                    </p:set>
                                    <p:anim calcmode="lin" valueType="num">
                                      <p:cBhvr additive="base">
                                        <p:cTn id="27" dur="500" fill="hold"/>
                                        <p:tgtEl>
                                          <p:spTgt spid="18435">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8435">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8435">
                                            <p:txEl>
                                              <p:pRg st="3" end="3"/>
                                            </p:txEl>
                                          </p:spTgt>
                                        </p:tgtEl>
                                        <p:attrNameLst>
                                          <p:attrName>style.visibility</p:attrName>
                                        </p:attrNameLst>
                                      </p:cBhvr>
                                      <p:to>
                                        <p:strVal val="visible"/>
                                      </p:to>
                                    </p:set>
                                    <p:anim calcmode="lin" valueType="num">
                                      <p:cBhvr additive="base">
                                        <p:cTn id="31" dur="500" fill="hold"/>
                                        <p:tgtEl>
                                          <p:spTgt spid="18435">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843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nimBg="1" autoUpdateAnimBg="0"/>
      <p:bldP spid="1843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title"/>
          </p:nvPr>
        </p:nvSpPr>
        <p:spPr>
          <a:xfrm>
            <a:off x="457200" y="292100"/>
            <a:ext cx="8229600" cy="1384300"/>
          </a:xfrm>
          <a:noFill/>
        </p:spPr>
        <p:txBody>
          <a:bodyPr rIns="132080"/>
          <a:lstStyle/>
          <a:p>
            <a:r>
              <a:rPr lang="en-US" b="1">
                <a:effectLst>
                  <a:outerShdw blurRad="38100" dist="38100" dir="2700000" algn="tl">
                    <a:srgbClr val="C0C0C0"/>
                  </a:outerShdw>
                </a:effectLst>
                <a:latin typeface="Lucida Grande" charset="0"/>
                <a:ea typeface="Lucida Grande" charset="0"/>
                <a:cs typeface="Lucida Grande" charset="0"/>
                <a:sym typeface="Lucida Grande" charset="0"/>
              </a:rPr>
              <a:t>THE IDEAL</a:t>
            </a:r>
            <a:endParaRPr lang="en-US" b="1">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7172" name="Rectangle 4"/>
          <p:cNvSpPr>
            <a:spLocks noGrp="1" noChangeArrowheads="1"/>
          </p:cNvSpPr>
          <p:nvPr>
            <p:ph type="body" idx="1"/>
          </p:nvPr>
        </p:nvSpPr>
        <p:spPr>
          <a:xfrm>
            <a:off x="457200" y="1676400"/>
            <a:ext cx="8229600" cy="3314700"/>
          </a:xfrm>
          <a:noFill/>
        </p:spPr>
        <p:txBody>
          <a:bodyPr rIns="132080"/>
          <a:lstStyle/>
          <a:p>
            <a:pPr algn="ctr">
              <a:buFont typeface="Tahoma" panose="020B0604030504040204" pitchFamily="34" charset="0"/>
              <a:buNone/>
            </a:pPr>
            <a:r>
              <a:rPr lang="en-US" sz="4000">
                <a:effectLst>
                  <a:outerShdw blurRad="38100" dist="38100" dir="2700000" algn="tl">
                    <a:srgbClr val="C0C0C0"/>
                  </a:outerShdw>
                </a:effectLst>
                <a:latin typeface="Lucida Grande" charset="0"/>
                <a:ea typeface="Lucida Grande" charset="0"/>
                <a:cs typeface="Lucida Grande" charset="0"/>
                <a:sym typeface="Lucida Grande" charset="0"/>
              </a:rPr>
              <a:t>Q.</a:t>
            </a:r>
            <a:r>
              <a:rPr lang="en-US" sz="400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4000">
                <a:solidFill>
                  <a:srgbClr val="7272FE"/>
                </a:solidFill>
                <a:effectLst>
                  <a:outerShdw blurRad="38100" dist="38100" dir="2700000" algn="tl">
                    <a:srgbClr val="C0C0C0"/>
                  </a:outerShdw>
                </a:effectLst>
                <a:latin typeface="Lucida Grande" charset="0"/>
                <a:ea typeface="Lucida Grande" charset="0"/>
                <a:cs typeface="Lucida Grande" charset="0"/>
                <a:sym typeface="Lucida Grande" charset="0"/>
              </a:rPr>
              <a:t>How much does God want us to prosper Spiritually?</a:t>
            </a:r>
            <a:endParaRPr lang="en-US" sz="4000">
              <a:solidFill>
                <a:srgbClr val="7272FE"/>
              </a:solidFill>
              <a:effectLst>
                <a:outerShdw blurRad="38100" dist="38100" dir="2700000" algn="tl">
                  <a:srgbClr val="C0C0C0"/>
                </a:outerShdw>
              </a:effectLst>
              <a:latin typeface="Lucida Grande" charset="0"/>
              <a:sym typeface="Lucida Grande" charset="0"/>
            </a:endParaRPr>
          </a:p>
        </p:txBody>
      </p:sp>
      <p:sp>
        <p:nvSpPr>
          <p:cNvPr id="7173" name="Rectangle 5"/>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a:r>
              <a:rPr lang="en-US" sz="1400">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
        <p:nvSpPr>
          <p:cNvPr id="7174" name="Rectangle 6"/>
          <p:cNvSpPr>
            <a:spLocks noChangeArrowheads="1"/>
          </p:cNvSpPr>
          <p:nvPr/>
        </p:nvSpPr>
        <p:spPr bwMode="auto">
          <a:xfrm>
            <a:off x="5181600" y="3581400"/>
            <a:ext cx="35941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82588" indent="-342900">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spcBef>
                <a:spcPts val="750"/>
              </a:spcBef>
              <a:buClr>
                <a:srgbClr val="FFCC00"/>
              </a:buClr>
              <a:buSzPct val="120000"/>
              <a:buFont typeface="Arial" panose="020B0604020202020204" pitchFamily="34" charset="0"/>
              <a:buChar char="•"/>
            </a:pPr>
            <a:r>
              <a:rPr lang="en-US" sz="320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Matthew 5:48</a:t>
            </a:r>
          </a:p>
          <a:p>
            <a:pPr>
              <a:spcBef>
                <a:spcPts val="750"/>
              </a:spcBef>
              <a:buClr>
                <a:srgbClr val="FFCC00"/>
              </a:buClr>
              <a:buSzPct val="120000"/>
              <a:buFont typeface="Arial" panose="020B0604020202020204" pitchFamily="34" charset="0"/>
              <a:buChar char="•"/>
            </a:pPr>
            <a:r>
              <a:rPr lang="en-US" sz="320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Jude 24 &amp; 25</a:t>
            </a:r>
          </a:p>
          <a:p>
            <a:pPr>
              <a:spcBef>
                <a:spcPts val="750"/>
              </a:spcBef>
              <a:buClr>
                <a:srgbClr val="FFCC00"/>
              </a:buClr>
              <a:buSzPct val="120000"/>
              <a:buFont typeface="Arial" panose="020B0604020202020204" pitchFamily="34" charset="0"/>
              <a:buChar char="•"/>
            </a:pPr>
            <a:r>
              <a:rPr lang="en-US" sz="320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Revelation 3:5</a:t>
            </a:r>
          </a:p>
        </p:txBody>
      </p:sp>
    </p:spTree>
    <p:extLst>
      <p:ext uri="{BB962C8B-B14F-4D97-AF65-F5344CB8AC3E}">
        <p14:creationId xmlns:p14="http://schemas.microsoft.com/office/powerpoint/2010/main" val="283136364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500"/>
                                  </p:stCondLst>
                                  <p:childTnLst>
                                    <p:set>
                                      <p:cBhvr>
                                        <p:cTn id="6" dur="1" fill="hold">
                                          <p:stCondLst>
                                            <p:cond delay="499"/>
                                          </p:stCondLst>
                                        </p:cTn>
                                        <p:tgtEl>
                                          <p:spTgt spid="71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2">
                                            <p:bg/>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74">
                                            <p:bg/>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174">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174">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1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autoUpdateAnimBg="0"/>
      <p:bldP spid="7172" grpId="0" build="p" animBg="1" autoUpdateAnimBg="0"/>
      <p:bldP spid="7174" grpId="0" build="p" animBg="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Temperance</a:t>
            </a: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2609850" y="1524000"/>
            <a:ext cx="8229600" cy="4525963"/>
          </a:xfrm>
        </p:spPr>
        <p:txBody>
          <a:bodyPr>
            <a:normAutofit/>
          </a:bodyPr>
          <a:lstStyle/>
          <a:p>
            <a:pPr marL="0" indent="0">
              <a:buNone/>
            </a:pPr>
            <a:r>
              <a:rPr lang="en-US" sz="2400" b="1"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Avoid</a:t>
            </a:r>
          </a:p>
          <a:p>
            <a:r>
              <a:rPr lang="en-US" sz="2400" b="1"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Tea, coffee, and Colas</a:t>
            </a:r>
          </a:p>
          <a:p>
            <a:r>
              <a:rPr lang="en-US" sz="2400" b="1"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Alcohol</a:t>
            </a:r>
          </a:p>
          <a:p>
            <a:r>
              <a:rPr lang="en-US" sz="2400" b="1"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Spicy and fermented foods</a:t>
            </a:r>
          </a:p>
          <a:p>
            <a:r>
              <a:rPr lang="en-US" sz="2400" b="1"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Refined sugar and junk foods</a:t>
            </a:r>
          </a:p>
          <a:p>
            <a:r>
              <a:rPr lang="en-US" sz="2400" b="1" spc="50" dirty="0" smtClean="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rPr>
              <a:t>Drugs and tobacco</a:t>
            </a:r>
            <a:endParaRPr lang="en-US" sz="2400" b="1" spc="50" dirty="0">
              <a:ln w="13500">
                <a:solidFill>
                  <a:schemeClr val="accent1">
                    <a:shade val="2500"/>
                    <a:alpha val="6500"/>
                  </a:schemeClr>
                </a:solidFill>
                <a:prstDash val="solid"/>
              </a:ln>
              <a:solidFill>
                <a:srgbClr val="FF0000">
                  <a:alpha val="95000"/>
                </a:srgbClr>
              </a:solidFill>
              <a:effectLst>
                <a:innerShdw blurRad="50900" dist="38500" dir="13500000">
                  <a:srgbClr val="000000">
                    <a:alpha val="60000"/>
                  </a:srgbClr>
                </a:innerShdw>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4650" y="304800"/>
            <a:ext cx="2190750" cy="2085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4495800"/>
            <a:ext cx="2590800" cy="17621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676400"/>
            <a:ext cx="2314575" cy="1981200"/>
          </a:xfrm>
          <a:prstGeom prst="ellipse">
            <a:avLst/>
          </a:prstGeom>
          <a:ln>
            <a:noFill/>
          </a:ln>
          <a:effectLst>
            <a:softEdge rad="11250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1923" y="4524375"/>
            <a:ext cx="2647950" cy="1733550"/>
          </a:xfrm>
          <a:prstGeom prst="ellipse">
            <a:avLst/>
          </a:prstGeom>
          <a:ln>
            <a:noFill/>
          </a:ln>
          <a:effectLst>
            <a:softEdge rad="112500"/>
          </a:effectLst>
        </p:spPr>
      </p:pic>
    </p:spTree>
    <p:extLst>
      <p:ext uri="{BB962C8B-B14F-4D97-AF65-F5344CB8AC3E}">
        <p14:creationId xmlns:p14="http://schemas.microsoft.com/office/powerpoint/2010/main" val="42270370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owner\AppData\Local\Microsoft\Windows\Temporary Internet Files\Content.IE5\PPGLD8QJ\MP9004252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82571" y="3606485"/>
            <a:ext cx="2574214" cy="31753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7" name="Picture 3" descr="C:\Users\owner\AppData\Local\Microsoft\Windows\Temporary Internet Files\Content.IE5\PPGLD8QJ\MP90038581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744281"/>
            <a:ext cx="2561493" cy="3037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3525426"/>
            <a:ext cx="3305175" cy="2646774"/>
          </a:xfrm>
          <a:prstGeom prst="rect">
            <a:avLst/>
          </a:prstGeom>
        </p:spPr>
      </p:pic>
      <p:sp>
        <p:nvSpPr>
          <p:cNvPr id="2" name="Title 1"/>
          <p:cNvSpPr>
            <a:spLocks noGrp="1"/>
          </p:cNvSpPr>
          <p:nvPr>
            <p:ph type="title"/>
          </p:nvPr>
        </p:nvSpPr>
        <p:spPr/>
        <p:txBody>
          <a:bodyPr/>
          <a:lstStyle/>
          <a:p>
            <a:r>
              <a:rPr lang="en-US" dirty="0" smtClean="0"/>
              <a:t>Temperance</a:t>
            </a:r>
            <a:endParaRPr lang="en-US" dirty="0"/>
          </a:p>
        </p:txBody>
      </p:sp>
      <p:sp>
        <p:nvSpPr>
          <p:cNvPr id="3" name="Content Placeholder 2"/>
          <p:cNvSpPr>
            <a:spLocks noGrp="1"/>
          </p:cNvSpPr>
          <p:nvPr>
            <p:ph idx="1"/>
          </p:nvPr>
        </p:nvSpPr>
        <p:spPr>
          <a:xfrm>
            <a:off x="457200" y="1524000"/>
            <a:ext cx="8534400" cy="4525963"/>
          </a:xfrm>
        </p:spPr>
        <p:txBody>
          <a:bodyPr/>
          <a:lstStyle/>
          <a:p>
            <a:r>
              <a:rPr lang="en-US" sz="2400" b="1" dirty="0" smtClean="0"/>
              <a:t>Avoid over eating</a:t>
            </a:r>
          </a:p>
          <a:p>
            <a:r>
              <a:rPr lang="en-US" sz="2400" b="1" dirty="0" smtClean="0"/>
              <a:t>Have a proper balance of studying and working</a:t>
            </a:r>
          </a:p>
          <a:p>
            <a:r>
              <a:rPr lang="en-US" sz="2400" b="1" dirty="0" smtClean="0"/>
              <a:t>Beverages(water) must be consumed 15min before or 1-2 hours after lunch</a:t>
            </a:r>
          </a:p>
          <a:p>
            <a:r>
              <a:rPr lang="en-US" sz="2400" b="1" dirty="0" smtClean="0"/>
              <a:t>Avoid snacking/eating in between meals</a:t>
            </a:r>
          </a:p>
          <a:p>
            <a:endParaRPr lang="en-US" dirty="0" smtClean="0"/>
          </a:p>
          <a:p>
            <a:endParaRPr lang="en-US" dirty="0"/>
          </a:p>
        </p:txBody>
      </p:sp>
    </p:spTree>
    <p:extLst>
      <p:ext uri="{BB962C8B-B14F-4D97-AF65-F5344CB8AC3E}">
        <p14:creationId xmlns:p14="http://schemas.microsoft.com/office/powerpoint/2010/main" val="155622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p:cNvSpPr>
            <a:spLocks noGrp="1" noChangeArrowheads="1"/>
          </p:cNvSpPr>
          <p:nvPr>
            <p:ph type="body" idx="1"/>
          </p:nvPr>
        </p:nvSpPr>
        <p:spPr>
          <a:xfrm>
            <a:off x="533400" y="1295400"/>
            <a:ext cx="8229600" cy="5181600"/>
          </a:xfrm>
          <a:noFill/>
        </p:spPr>
        <p:txBody>
          <a:bodyPr rIns="132080"/>
          <a:lstStyle/>
          <a:p>
            <a:pPr algn="r">
              <a:lnSpc>
                <a:spcPct val="90000"/>
              </a:lnSpc>
              <a:buFont typeface="Tahoma" panose="020B0604030504040204" pitchFamily="34" charset="0"/>
              <a:buNone/>
            </a:pPr>
            <a:r>
              <a:rPr lang="en-US" sz="2600" b="1">
                <a:solidFill>
                  <a:srgbClr val="ECFD4D"/>
                </a:solidFill>
                <a:latin typeface="Lucida Grande" charset="0"/>
                <a:ea typeface="Lucida Grande" charset="0"/>
                <a:cs typeface="Lucida Grande" charset="0"/>
                <a:sym typeface="Lucida Grande" charset="0"/>
              </a:rPr>
              <a:t>Gen 1:6 </a:t>
            </a:r>
            <a:endParaRPr lang="en-US" sz="2600" b="1">
              <a:solidFill>
                <a:srgbClr val="ECFD4D"/>
              </a:solidFill>
              <a:latin typeface="Lucida Grande" charset="0"/>
              <a:ea typeface="ヒラギノ角ゴ ProN W6" charset="0"/>
              <a:cs typeface="ヒラギノ角ゴ ProN W6" charset="0"/>
              <a:sym typeface="Lucida Grande" charset="0"/>
            </a:endParaRPr>
          </a:p>
          <a:p>
            <a:pPr marL="782638" lvl="1" algn="r">
              <a:lnSpc>
                <a:spcPct val="90000"/>
              </a:lnSpc>
              <a:buFont typeface="Tahoma" panose="020B0604030504040204" pitchFamily="34" charset="0"/>
              <a:buNone/>
            </a:pPr>
            <a:r>
              <a:rPr lang="en-US" sz="2400" b="1">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And God said, Let there be a </a:t>
            </a:r>
            <a:r>
              <a:rPr lang="en-US" sz="2400" b="1" u="sng">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firmament</a:t>
            </a:r>
            <a:r>
              <a:rPr lang="en-US" sz="2400" b="1">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in the midst of the waters, and let it divide the waters from the waters.</a:t>
            </a:r>
            <a:endParaRPr lang="en-US" sz="2400" b="1">
              <a:solidFill>
                <a:srgbClr val="00004D"/>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algn="r">
              <a:lnSpc>
                <a:spcPct val="90000"/>
              </a:lnSpc>
              <a:buFont typeface="Tahoma" panose="020B0604030504040204" pitchFamily="34" charset="0"/>
              <a:buNone/>
            </a:pPr>
            <a:r>
              <a:rPr lang="en-US" sz="2600" b="1">
                <a:solidFill>
                  <a:srgbClr val="ECFD4D"/>
                </a:solidFill>
                <a:latin typeface="Lucida Grande" charset="0"/>
                <a:ea typeface="Lucida Grande" charset="0"/>
                <a:cs typeface="Lucida Grande" charset="0"/>
                <a:sym typeface="Lucida Grande" charset="0"/>
              </a:rPr>
              <a:t>Gen 1:7</a:t>
            </a:r>
            <a:endParaRPr lang="en-US" sz="2600" b="1">
              <a:solidFill>
                <a:srgbClr val="ECFD4D"/>
              </a:solidFill>
              <a:latin typeface="Lucida Grande" charset="0"/>
              <a:ea typeface="ヒラギノ角ゴ ProN W6" charset="0"/>
              <a:cs typeface="ヒラギノ角ゴ ProN W6" charset="0"/>
              <a:sym typeface="Lucida Grande" charset="0"/>
            </a:endParaRPr>
          </a:p>
          <a:p>
            <a:pPr marL="782638" lvl="1" algn="r">
              <a:lnSpc>
                <a:spcPct val="90000"/>
              </a:lnSpc>
              <a:buFont typeface="Tahoma" panose="020B0604030504040204" pitchFamily="34" charset="0"/>
              <a:buNone/>
            </a:pPr>
            <a:r>
              <a:rPr lang="en-US" sz="24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And God made the </a:t>
            </a:r>
            <a:r>
              <a:rPr lang="en-US" sz="2400" b="1" u="sng">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firmament</a:t>
            </a:r>
            <a:r>
              <a:rPr lang="en-US" sz="24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and divided the waters which were under the </a:t>
            </a:r>
            <a:r>
              <a:rPr lang="en-US" sz="2400" b="1" u="sng">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firmament</a:t>
            </a:r>
            <a:r>
              <a:rPr lang="en-US" sz="24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from the waters which were above the </a:t>
            </a:r>
            <a:r>
              <a:rPr lang="en-US" sz="2400" b="1" u="sng">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firmament</a:t>
            </a:r>
            <a:r>
              <a:rPr lang="en-US" sz="24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and it was so.</a:t>
            </a:r>
            <a:endParaRPr lang="en-US" sz="2400">
              <a:solidFill>
                <a:srgbClr val="00004D"/>
              </a:solidFill>
              <a:effectLst>
                <a:outerShdw blurRad="38100" dist="38100" dir="2700000" algn="tl">
                  <a:srgbClr val="C0C0C0"/>
                </a:outerShdw>
              </a:effectLst>
              <a:latin typeface="Lucida Grande" charset="0"/>
              <a:sym typeface="Lucida Grande" charset="0"/>
            </a:endParaRPr>
          </a:p>
          <a:p>
            <a:pPr algn="ctr">
              <a:lnSpc>
                <a:spcPct val="90000"/>
              </a:lnSpc>
              <a:buFont typeface="Tahoma" panose="020B0604030504040204" pitchFamily="34" charset="0"/>
              <a:buNone/>
            </a:pPr>
            <a:r>
              <a:rPr lang="en-US" sz="2400" b="1">
                <a:solidFill>
                  <a:srgbClr val="00004D"/>
                </a:solidFill>
                <a:latin typeface="Lucida Grande" charset="0"/>
                <a:ea typeface="Lucida Grande" charset="0"/>
                <a:cs typeface="Lucida Grande" charset="0"/>
                <a:sym typeface="Lucida Grande" charset="0"/>
              </a:rPr>
              <a:t>                                                                                          </a:t>
            </a:r>
            <a:r>
              <a:rPr lang="en-US" sz="2600" b="1">
                <a:solidFill>
                  <a:srgbClr val="ECFD4D"/>
                </a:solidFill>
                <a:latin typeface="Lucida Grande" charset="0"/>
                <a:ea typeface="Lucida Grande" charset="0"/>
                <a:cs typeface="Lucida Grande" charset="0"/>
                <a:sym typeface="Lucida Grande" charset="0"/>
              </a:rPr>
              <a:t>Gen 1:8 </a:t>
            </a:r>
            <a:endParaRPr lang="en-US" sz="2600" b="1">
              <a:solidFill>
                <a:srgbClr val="ECFD4D"/>
              </a:solidFill>
              <a:latin typeface="Lucida Grande" charset="0"/>
              <a:ea typeface="ヒラギノ角ゴ ProN W6" charset="0"/>
              <a:cs typeface="ヒラギノ角ゴ ProN W6" charset="0"/>
              <a:sym typeface="Lucida Grande" charset="0"/>
            </a:endParaRPr>
          </a:p>
          <a:p>
            <a:pPr marL="782638" lvl="1" algn="r">
              <a:lnSpc>
                <a:spcPct val="90000"/>
              </a:lnSpc>
              <a:spcBef>
                <a:spcPct val="0"/>
              </a:spcBef>
              <a:buFont typeface="Tahoma" panose="020B0604030504040204" pitchFamily="34" charset="0"/>
              <a:buNone/>
            </a:pPr>
            <a:r>
              <a:rPr lang="en-US" sz="20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24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And God called the </a:t>
            </a:r>
            <a:r>
              <a:rPr lang="en-US" sz="2400" b="1" u="sng">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firmament Heaven(sky</a:t>
            </a:r>
            <a:r>
              <a:rPr lang="en-US" sz="2400" b="1">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2400" b="1" u="sng">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or atmosphere)</a:t>
            </a:r>
            <a:r>
              <a:rPr lang="en-US" sz="24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t>
            </a:r>
            <a:endParaRPr lang="en-US" sz="2400">
              <a:solidFill>
                <a:srgbClr val="00004D"/>
              </a:solidFill>
              <a:effectLst>
                <a:outerShdw blurRad="38100" dist="38100" dir="2700000" algn="tl">
                  <a:srgbClr val="C0C0C0"/>
                </a:outerShdw>
              </a:effectLst>
              <a:latin typeface="Lucida Grande" charset="0"/>
              <a:sym typeface="Lucida Grande" charset="0"/>
            </a:endParaRPr>
          </a:p>
          <a:p>
            <a:pPr marL="782638" lvl="1" algn="r">
              <a:spcBef>
                <a:spcPct val="0"/>
              </a:spcBef>
              <a:buFont typeface="Tahoma" panose="020B0604030504040204" pitchFamily="34" charset="0"/>
              <a:buNone/>
            </a:pPr>
            <a:r>
              <a:rPr lang="en-US" sz="24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And the evening and the morning </a:t>
            </a:r>
            <a:endParaRPr lang="en-US" sz="2400">
              <a:solidFill>
                <a:srgbClr val="00004D"/>
              </a:solidFill>
              <a:effectLst>
                <a:outerShdw blurRad="38100" dist="38100" dir="2700000" algn="tl">
                  <a:srgbClr val="C0C0C0"/>
                </a:outerShdw>
              </a:effectLst>
              <a:latin typeface="Lucida Grande" charset="0"/>
              <a:sym typeface="Lucida Grande" charset="0"/>
            </a:endParaRPr>
          </a:p>
          <a:p>
            <a:pPr marL="782638" lvl="1" algn="r">
              <a:spcBef>
                <a:spcPct val="0"/>
              </a:spcBef>
              <a:buFont typeface="Tahoma" panose="020B0604030504040204" pitchFamily="34" charset="0"/>
              <a:buNone/>
            </a:pPr>
            <a:r>
              <a:rPr lang="en-US" sz="24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were the second day.</a:t>
            </a:r>
            <a:endParaRPr lang="en-US" sz="2400">
              <a:solidFill>
                <a:srgbClr val="00004D"/>
              </a:solidFill>
              <a:effectLst>
                <a:outerShdw blurRad="38100" dist="38100" dir="2700000" algn="tl">
                  <a:srgbClr val="C0C0C0"/>
                </a:outerShdw>
              </a:effectLst>
              <a:latin typeface="Lucida Grande" charset="0"/>
              <a:sym typeface="Lucida Grande" charset="0"/>
            </a:endParaRPr>
          </a:p>
        </p:txBody>
      </p:sp>
      <p:sp>
        <p:nvSpPr>
          <p:cNvPr id="19460" name="Rectangle 4"/>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
        <p:nvSpPr>
          <p:cNvPr id="19461" name="Rectangle 5"/>
          <p:cNvSpPr>
            <a:spLocks noGrp="1" noChangeArrowheads="1"/>
          </p:cNvSpPr>
          <p:nvPr>
            <p:ph type="title"/>
          </p:nvPr>
        </p:nvSpPr>
        <p:spPr>
          <a:xfrm>
            <a:off x="2895600" y="152400"/>
            <a:ext cx="2743200" cy="1384300"/>
          </a:xfrm>
          <a:noFill/>
        </p:spPr>
        <p:txBody>
          <a:bodyPr rIns="132080"/>
          <a:lstStyle/>
          <a:p>
            <a:pPr algn="r"/>
            <a:r>
              <a:rPr lang="en-US" sz="8000" b="1">
                <a:effectLst>
                  <a:outerShdw blurRad="38100" dist="38100" dir="2700000" algn="tl">
                    <a:srgbClr val="C0C0C0"/>
                  </a:outerShdw>
                </a:effectLst>
                <a:latin typeface="Lucida Grande" charset="0"/>
                <a:ea typeface="Lucida Grande" charset="0"/>
                <a:cs typeface="Lucida Grande" charset="0"/>
                <a:sym typeface="Lucida Grande" charset="0"/>
              </a:rPr>
              <a:t>AIR</a:t>
            </a:r>
            <a:endParaRPr lang="en-US" sz="8000" b="1">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Tree>
    <p:extLst>
      <p:ext uri="{BB962C8B-B14F-4D97-AF65-F5344CB8AC3E}">
        <p14:creationId xmlns:p14="http://schemas.microsoft.com/office/powerpoint/2010/main" val="186302042"/>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94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9459">
                                            <p:bg/>
                                          </p:spTgt>
                                        </p:tgtEl>
                                        <p:attrNameLst>
                                          <p:attrName>style.visibility</p:attrName>
                                        </p:attrNameLst>
                                      </p:cBhvr>
                                      <p:to>
                                        <p:strVal val="visible"/>
                                      </p:to>
                                    </p:set>
                                    <p:anim calcmode="lin" valueType="num">
                                      <p:cBhvr additive="base">
                                        <p:cTn id="11" dur="500" fill="hold"/>
                                        <p:tgtEl>
                                          <p:spTgt spid="19459">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19459">
                                            <p:bg/>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9459">
                                            <p:txEl>
                                              <p:pRg st="0" end="0"/>
                                            </p:txEl>
                                          </p:spTgt>
                                        </p:tgtEl>
                                        <p:attrNameLst>
                                          <p:attrName>style.visibility</p:attrName>
                                        </p:attrNameLst>
                                      </p:cBhvr>
                                      <p:to>
                                        <p:strVal val="visible"/>
                                      </p:to>
                                    </p:set>
                                    <p:anim calcmode="lin" valueType="num">
                                      <p:cBhvr additive="base">
                                        <p:cTn id="17" dur="500" fill="hold"/>
                                        <p:tgtEl>
                                          <p:spTgt spid="19459">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9459">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9459">
                                            <p:txEl>
                                              <p:pRg st="1" end="1"/>
                                            </p:txEl>
                                          </p:spTgt>
                                        </p:tgtEl>
                                        <p:attrNameLst>
                                          <p:attrName>style.visibility</p:attrName>
                                        </p:attrNameLst>
                                      </p:cBhvr>
                                      <p:to>
                                        <p:strVal val="visible"/>
                                      </p:to>
                                    </p:set>
                                    <p:anim calcmode="lin" valueType="num">
                                      <p:cBhvr additive="base">
                                        <p:cTn id="21" dur="500" fill="hold"/>
                                        <p:tgtEl>
                                          <p:spTgt spid="19459">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94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9459">
                                            <p:txEl>
                                              <p:pRg st="2" end="2"/>
                                            </p:txEl>
                                          </p:spTgt>
                                        </p:tgtEl>
                                        <p:attrNameLst>
                                          <p:attrName>style.visibility</p:attrName>
                                        </p:attrNameLst>
                                      </p:cBhvr>
                                      <p:to>
                                        <p:strVal val="visible"/>
                                      </p:to>
                                    </p:set>
                                    <p:anim calcmode="lin" valueType="num">
                                      <p:cBhvr additive="base">
                                        <p:cTn id="27" dur="500" fill="hold"/>
                                        <p:tgtEl>
                                          <p:spTgt spid="19459">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9459">
                                            <p:txEl>
                                              <p:pRg st="2" end="2"/>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9459">
                                            <p:txEl>
                                              <p:pRg st="3" end="3"/>
                                            </p:txEl>
                                          </p:spTgt>
                                        </p:tgtEl>
                                        <p:attrNameLst>
                                          <p:attrName>style.visibility</p:attrName>
                                        </p:attrNameLst>
                                      </p:cBhvr>
                                      <p:to>
                                        <p:strVal val="visible"/>
                                      </p:to>
                                    </p:set>
                                    <p:anim calcmode="lin" valueType="num">
                                      <p:cBhvr additive="base">
                                        <p:cTn id="31" dur="500" fill="hold"/>
                                        <p:tgtEl>
                                          <p:spTgt spid="19459">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94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9459">
                                            <p:txEl>
                                              <p:pRg st="4" end="4"/>
                                            </p:txEl>
                                          </p:spTgt>
                                        </p:tgtEl>
                                        <p:attrNameLst>
                                          <p:attrName>style.visibility</p:attrName>
                                        </p:attrNameLst>
                                      </p:cBhvr>
                                      <p:to>
                                        <p:strVal val="visible"/>
                                      </p:to>
                                    </p:set>
                                    <p:anim calcmode="lin" valueType="num">
                                      <p:cBhvr additive="base">
                                        <p:cTn id="37" dur="500" fill="hold"/>
                                        <p:tgtEl>
                                          <p:spTgt spid="19459">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9459">
                                            <p:txEl>
                                              <p:pRg st="4" end="4"/>
                                            </p:txEl>
                                          </p:spTgt>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9459">
                                            <p:txEl>
                                              <p:pRg st="5" end="5"/>
                                            </p:txEl>
                                          </p:spTgt>
                                        </p:tgtEl>
                                        <p:attrNameLst>
                                          <p:attrName>style.visibility</p:attrName>
                                        </p:attrNameLst>
                                      </p:cBhvr>
                                      <p:to>
                                        <p:strVal val="visible"/>
                                      </p:to>
                                    </p:set>
                                    <p:anim calcmode="lin" valueType="num">
                                      <p:cBhvr additive="base">
                                        <p:cTn id="41" dur="500" fill="hold"/>
                                        <p:tgtEl>
                                          <p:spTgt spid="19459">
                                            <p:txEl>
                                              <p:pRg st="5" end="5"/>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9459">
                                            <p:txEl>
                                              <p:pRg st="5" end="5"/>
                                            </p:txEl>
                                          </p:spTgt>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9459">
                                            <p:txEl>
                                              <p:pRg st="6" end="6"/>
                                            </p:txEl>
                                          </p:spTgt>
                                        </p:tgtEl>
                                        <p:attrNameLst>
                                          <p:attrName>style.visibility</p:attrName>
                                        </p:attrNameLst>
                                      </p:cBhvr>
                                      <p:to>
                                        <p:strVal val="visible"/>
                                      </p:to>
                                    </p:set>
                                    <p:anim calcmode="lin" valueType="num">
                                      <p:cBhvr additive="base">
                                        <p:cTn id="45" dur="500" fill="hold"/>
                                        <p:tgtEl>
                                          <p:spTgt spid="19459">
                                            <p:txEl>
                                              <p:pRg st="6" end="6"/>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9459">
                                            <p:txEl>
                                              <p:pRg st="6" end="6"/>
                                            </p:txEl>
                                          </p:spTgt>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19459">
                                            <p:txEl>
                                              <p:pRg st="7" end="7"/>
                                            </p:txEl>
                                          </p:spTgt>
                                        </p:tgtEl>
                                        <p:attrNameLst>
                                          <p:attrName>style.visibility</p:attrName>
                                        </p:attrNameLst>
                                      </p:cBhvr>
                                      <p:to>
                                        <p:strVal val="visible"/>
                                      </p:to>
                                    </p:set>
                                    <p:anim calcmode="lin" valueType="num">
                                      <p:cBhvr additive="base">
                                        <p:cTn id="49" dur="500" fill="hold"/>
                                        <p:tgtEl>
                                          <p:spTgt spid="19459">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945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nimBg="1" autoUpdateAnimBg="0"/>
      <p:bldP spid="19461"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owner\AppData\Local\Microsoft\Windows\Temporary Internet Files\Content.IE5\PPGLD8QJ\MP91022097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854569"/>
            <a:ext cx="5265199" cy="3962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1798637"/>
            <a:ext cx="8534400" cy="4830763"/>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FF0000"/>
                </a:solidFill>
                <a:effectLst>
                  <a:outerShdw blurRad="76200" dist="50800" dir="5400000" algn="tl" rotWithShape="0">
                    <a:srgbClr val="000000">
                      <a:alpha val="65000"/>
                    </a:srgbClr>
                  </a:outerShdw>
                </a:effectLst>
              </a:rPr>
              <a:t>Promotes a healthful circulation of the blood</a:t>
            </a:r>
          </a:p>
          <a:p>
            <a:r>
              <a:rPr lang="en-US" sz="2800" b="1" spc="50" dirty="0" smtClean="0">
                <a:ln w="11430"/>
                <a:solidFill>
                  <a:srgbClr val="FF0000"/>
                </a:solidFill>
                <a:effectLst>
                  <a:outerShdw blurRad="76200" dist="50800" dir="5400000" algn="tl" rotWithShape="0">
                    <a:srgbClr val="000000">
                      <a:alpha val="65000"/>
                    </a:srgbClr>
                  </a:outerShdw>
                </a:effectLst>
              </a:rPr>
              <a:t>Refreshes and strengthens the body</a:t>
            </a:r>
          </a:p>
          <a:p>
            <a:r>
              <a:rPr lang="en-US" sz="2800" b="1" spc="50" dirty="0" smtClean="0">
                <a:ln w="11430"/>
                <a:solidFill>
                  <a:srgbClr val="FF0000"/>
                </a:solidFill>
                <a:effectLst>
                  <a:outerShdw blurRad="76200" dist="50800" dir="5400000" algn="tl" rotWithShape="0">
                    <a:srgbClr val="000000">
                      <a:alpha val="65000"/>
                    </a:srgbClr>
                  </a:outerShdw>
                </a:effectLst>
              </a:rPr>
              <a:t>Soothes the nerves(gives mind composure and serenity)</a:t>
            </a:r>
          </a:p>
          <a:p>
            <a:r>
              <a:rPr lang="en-US" sz="2800" b="1" spc="50" dirty="0" smtClean="0">
                <a:ln w="11430"/>
                <a:solidFill>
                  <a:srgbClr val="FF0000"/>
                </a:solidFill>
                <a:effectLst>
                  <a:outerShdw blurRad="76200" dist="50800" dir="5400000" algn="tl" rotWithShape="0">
                    <a:srgbClr val="000000">
                      <a:alpha val="65000"/>
                    </a:srgbClr>
                  </a:outerShdw>
                </a:effectLst>
              </a:rPr>
              <a:t>Improves digestion</a:t>
            </a:r>
          </a:p>
          <a:p>
            <a:r>
              <a:rPr lang="en-US" sz="2800" b="1" spc="50" dirty="0" smtClean="0">
                <a:ln w="11430"/>
                <a:solidFill>
                  <a:srgbClr val="FF0000"/>
                </a:solidFill>
                <a:effectLst>
                  <a:outerShdw blurRad="76200" dist="50800" dir="5400000" algn="tl" rotWithShape="0">
                    <a:srgbClr val="000000">
                      <a:alpha val="65000"/>
                    </a:srgbClr>
                  </a:outerShdw>
                </a:effectLst>
              </a:rPr>
              <a:t>Fresh air in bedroom gives a good night’s sleep</a:t>
            </a:r>
          </a:p>
          <a:p>
            <a:r>
              <a:rPr lang="en-US" sz="2800" b="1" spc="50" dirty="0" smtClean="0">
                <a:ln w="11430"/>
                <a:solidFill>
                  <a:srgbClr val="FF0000"/>
                </a:solidFill>
                <a:effectLst>
                  <a:outerShdw blurRad="76200" dist="50800" dir="5400000" algn="tl" rotWithShape="0">
                    <a:srgbClr val="000000">
                      <a:alpha val="65000"/>
                    </a:srgbClr>
                  </a:outerShdw>
                </a:effectLst>
              </a:rPr>
              <a:t>Increases production of endorphins</a:t>
            </a:r>
            <a:endParaRPr lang="en-US" sz="2800" b="1" spc="50" dirty="0">
              <a:ln w="11430"/>
              <a:solidFill>
                <a:srgbClr val="FF0000"/>
              </a:solidFill>
              <a:effectLst>
                <a:outerShdw blurRad="76200" dist="50800" dir="5400000" algn="tl" rotWithShape="0">
                  <a:srgbClr val="000000">
                    <a:alpha val="65000"/>
                  </a:srgbClr>
                </a:outerShdw>
              </a:effectLst>
            </a:endParaRPr>
          </a:p>
        </p:txBody>
      </p:sp>
      <p:sp>
        <p:nvSpPr>
          <p:cNvPr id="2" name="Title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smtClean="0">
                <a:ln w="11430"/>
                <a:solidFill>
                  <a:srgbClr val="FF0000"/>
                </a:solidFill>
                <a:effectLst>
                  <a:outerShdw blurRad="76200" dist="50800" dir="5400000" algn="tl" rotWithShape="0">
                    <a:srgbClr val="000000">
                      <a:alpha val="65000"/>
                    </a:srgbClr>
                  </a:outerShdw>
                </a:effectLst>
              </a:rPr>
              <a:t>Air</a:t>
            </a:r>
            <a:endParaRPr lang="en-US" b="1"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4261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title"/>
          </p:nvPr>
        </p:nvSpPr>
        <p:spPr>
          <a:xfrm>
            <a:off x="3581400" y="622300"/>
            <a:ext cx="3200400" cy="1663700"/>
          </a:xfrm>
          <a:noFill/>
        </p:spPr>
        <p:txBody>
          <a:bodyPr rIns="132080"/>
          <a:lstStyle/>
          <a:p>
            <a:pPr algn="r"/>
            <a:r>
              <a:rPr lang="en-US" sz="6000" b="1">
                <a:solidFill>
                  <a:srgbClr val="B8B8FF"/>
                </a:solidFill>
                <a:effectLst>
                  <a:outerShdw blurRad="38100" dist="38100" dir="2700000" algn="tl">
                    <a:srgbClr val="C0C0C0"/>
                  </a:outerShdw>
                </a:effectLst>
                <a:latin typeface="Lucida Grande" charset="0"/>
                <a:ea typeface="Lucida Grande" charset="0"/>
                <a:cs typeface="Lucida Grande" charset="0"/>
                <a:sym typeface="Lucida Grande" charset="0"/>
              </a:rPr>
              <a:t>REST</a:t>
            </a:r>
            <a:endParaRPr lang="en-US" sz="6000" b="1">
              <a:solidFill>
                <a:srgbClr val="B8B8FF"/>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20484" name="Rectangle 4"/>
          <p:cNvSpPr>
            <a:spLocks noGrp="1" noChangeArrowheads="1"/>
          </p:cNvSpPr>
          <p:nvPr>
            <p:ph type="body" idx="1"/>
          </p:nvPr>
        </p:nvSpPr>
        <p:spPr>
          <a:xfrm>
            <a:off x="457200" y="2286000"/>
            <a:ext cx="8229600" cy="4572000"/>
          </a:xfrm>
          <a:noFill/>
        </p:spPr>
        <p:txBody>
          <a:bodyPr rIns="132080"/>
          <a:lstStyle/>
          <a:p>
            <a:pPr algn="r">
              <a:lnSpc>
                <a:spcPct val="90000"/>
              </a:lnSpc>
              <a:buFont typeface="Tahoma" panose="020B0604030504040204" pitchFamily="34" charset="0"/>
              <a:buNone/>
            </a:pPr>
            <a:r>
              <a:rPr lang="en-US" sz="2800" b="1">
                <a:solidFill>
                  <a:srgbClr val="2929FF"/>
                </a:solidFill>
                <a:latin typeface="Lucida Grande" charset="0"/>
                <a:ea typeface="Lucida Grande" charset="0"/>
                <a:cs typeface="Lucida Grande" charset="0"/>
                <a:sym typeface="Lucida Grande" charset="0"/>
              </a:rPr>
              <a:t>Gen 2:2</a:t>
            </a:r>
            <a:endParaRPr lang="en-US" sz="2800" b="1">
              <a:solidFill>
                <a:srgbClr val="2929FF"/>
              </a:solidFill>
              <a:latin typeface="Lucida Grande" charset="0"/>
              <a:ea typeface="ヒラギノ角ゴ ProN W6" charset="0"/>
              <a:cs typeface="ヒラギノ角ゴ ProN W6" charset="0"/>
              <a:sym typeface="Lucida Grande" charset="0"/>
            </a:endParaRPr>
          </a:p>
          <a:p>
            <a:pPr marL="782638" lvl="1" algn="r">
              <a:lnSpc>
                <a:spcPct val="90000"/>
              </a:lnSpc>
              <a:buFont typeface="Tahoma" panose="020B0604030504040204" pitchFamily="34" charset="0"/>
              <a:buNone/>
            </a:pPr>
            <a:r>
              <a:rPr lang="en-US" sz="2400">
                <a:effectLst>
                  <a:outerShdw blurRad="38100" dist="38100" dir="2700000" algn="tl">
                    <a:srgbClr val="C0C0C0"/>
                  </a:outerShdw>
                </a:effectLst>
                <a:latin typeface="Lucida Grande" charset="0"/>
                <a:ea typeface="Lucida Grande" charset="0"/>
                <a:cs typeface="Lucida Grande" charset="0"/>
                <a:sym typeface="Lucida Grande" charset="0"/>
              </a:rPr>
              <a:t>And on the seventh day God ended his work which he had made; and he </a:t>
            </a:r>
            <a:r>
              <a:rPr lang="en-US" sz="2400" b="1" u="sng">
                <a:effectLst>
                  <a:outerShdw blurRad="38100" dist="38100" dir="2700000" algn="tl">
                    <a:srgbClr val="C0C0C0"/>
                  </a:outerShdw>
                </a:effectLst>
                <a:latin typeface="Lucida Grande" charset="0"/>
                <a:ea typeface="Lucida Grande" charset="0"/>
                <a:cs typeface="Lucida Grande" charset="0"/>
                <a:sym typeface="Lucida Grande" charset="0"/>
              </a:rPr>
              <a:t>rested</a:t>
            </a:r>
            <a:r>
              <a:rPr lang="en-US" sz="2400">
                <a:effectLst>
                  <a:outerShdw blurRad="38100" dist="38100" dir="2700000" algn="tl">
                    <a:srgbClr val="C0C0C0"/>
                  </a:outerShdw>
                </a:effectLst>
                <a:latin typeface="Lucida Grande" charset="0"/>
                <a:ea typeface="Lucida Grande" charset="0"/>
                <a:cs typeface="Lucida Grande" charset="0"/>
                <a:sym typeface="Lucida Grande" charset="0"/>
              </a:rPr>
              <a:t> on the seventh day from all his work which he had made. </a:t>
            </a:r>
            <a:endParaRPr lang="en-US" sz="2400">
              <a:effectLst>
                <a:outerShdw blurRad="38100" dist="38100" dir="2700000" algn="tl">
                  <a:srgbClr val="C0C0C0"/>
                </a:outerShdw>
              </a:effectLst>
              <a:latin typeface="Lucida Grande" charset="0"/>
              <a:sym typeface="Lucida Grande" charset="0"/>
            </a:endParaRPr>
          </a:p>
          <a:p>
            <a:pPr algn="r">
              <a:lnSpc>
                <a:spcPct val="90000"/>
              </a:lnSpc>
              <a:buFont typeface="Tahoma" panose="020B0604030504040204" pitchFamily="34" charset="0"/>
              <a:buNone/>
            </a:pPr>
            <a:endParaRPr lang="en-US" sz="2800">
              <a:effectLst>
                <a:outerShdw blurRad="38100" dist="38100" dir="2700000" algn="tl">
                  <a:srgbClr val="C0C0C0"/>
                </a:outerShdw>
              </a:effectLst>
              <a:latin typeface="Lucida Grande" charset="0"/>
              <a:sym typeface="Lucida Grande" charset="0"/>
            </a:endParaRPr>
          </a:p>
          <a:p>
            <a:pPr algn="r">
              <a:lnSpc>
                <a:spcPct val="90000"/>
              </a:lnSpc>
              <a:buFont typeface="Tahoma" panose="020B0604030504040204" pitchFamily="34" charset="0"/>
              <a:buNone/>
            </a:pPr>
            <a:r>
              <a:rPr lang="en-US" sz="2800" b="1">
                <a:solidFill>
                  <a:srgbClr val="2B2BFE"/>
                </a:solidFill>
                <a:latin typeface="Lucida Grande" charset="0"/>
                <a:ea typeface="Lucida Grande" charset="0"/>
                <a:cs typeface="Lucida Grande" charset="0"/>
                <a:sym typeface="Lucida Grande" charset="0"/>
              </a:rPr>
              <a:t>Gen 2:3</a:t>
            </a:r>
            <a:r>
              <a:rPr lang="en-US" sz="2800" b="1">
                <a:latin typeface="Lucida Grande" charset="0"/>
                <a:ea typeface="Lucida Grande" charset="0"/>
                <a:cs typeface="Lucida Grande" charset="0"/>
                <a:sym typeface="Lucida Grande" charset="0"/>
              </a:rPr>
              <a:t> </a:t>
            </a:r>
            <a:endParaRPr lang="en-US" sz="2800" b="1">
              <a:latin typeface="Lucida Grande" charset="0"/>
              <a:ea typeface="ヒラギノ角ゴ ProN W6" charset="0"/>
              <a:cs typeface="ヒラギノ角ゴ ProN W6" charset="0"/>
              <a:sym typeface="Lucida Grande" charset="0"/>
            </a:endParaRPr>
          </a:p>
          <a:p>
            <a:pPr marL="782638" lvl="1" algn="r">
              <a:lnSpc>
                <a:spcPct val="90000"/>
              </a:lnSpc>
              <a:buFont typeface="Tahoma" panose="020B0604030504040204" pitchFamily="34" charset="0"/>
              <a:buNone/>
            </a:pPr>
            <a:r>
              <a:rPr lang="en-US" sz="2400">
                <a:effectLst>
                  <a:outerShdw blurRad="38100" dist="38100" dir="2700000" algn="tl">
                    <a:srgbClr val="C0C0C0"/>
                  </a:outerShdw>
                </a:effectLst>
                <a:latin typeface="Lucida Grande" charset="0"/>
                <a:ea typeface="Lucida Grande" charset="0"/>
                <a:cs typeface="Lucida Grande" charset="0"/>
                <a:sym typeface="Lucida Grande" charset="0"/>
              </a:rPr>
              <a:t>And God blessed the seventh day, and sanctified it: because that in it he had </a:t>
            </a:r>
            <a:r>
              <a:rPr lang="en-US" sz="2400" b="1" u="sng">
                <a:effectLst>
                  <a:outerShdw blurRad="38100" dist="38100" dir="2700000" algn="tl">
                    <a:srgbClr val="C0C0C0"/>
                  </a:outerShdw>
                </a:effectLst>
                <a:latin typeface="Lucida Grande" charset="0"/>
                <a:ea typeface="Lucida Grande" charset="0"/>
                <a:cs typeface="Lucida Grande" charset="0"/>
                <a:sym typeface="Lucida Grande" charset="0"/>
              </a:rPr>
              <a:t>rested</a:t>
            </a:r>
            <a:r>
              <a:rPr lang="en-US" sz="2400">
                <a:effectLst>
                  <a:outerShdw blurRad="38100" dist="38100" dir="2700000" algn="tl">
                    <a:srgbClr val="C0C0C0"/>
                  </a:outerShdw>
                </a:effectLst>
                <a:latin typeface="Lucida Grande" charset="0"/>
                <a:ea typeface="Lucida Grande" charset="0"/>
                <a:cs typeface="Lucida Grande" charset="0"/>
                <a:sym typeface="Lucida Grande" charset="0"/>
              </a:rPr>
              <a:t> from all his work which God created and made.</a:t>
            </a:r>
            <a:endParaRPr lang="en-US" sz="2400">
              <a:effectLst>
                <a:outerShdw blurRad="38100" dist="38100" dir="2700000" algn="tl">
                  <a:srgbClr val="C0C0C0"/>
                </a:outerShdw>
              </a:effectLst>
              <a:latin typeface="Lucida Grande" charset="0"/>
              <a:sym typeface="Lucida Grande" charset="0"/>
            </a:endParaRPr>
          </a:p>
        </p:txBody>
      </p:sp>
      <p:sp>
        <p:nvSpPr>
          <p:cNvPr id="20485" name="Rectangle 5"/>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Tree>
    <p:extLst>
      <p:ext uri="{BB962C8B-B14F-4D97-AF65-F5344CB8AC3E}">
        <p14:creationId xmlns:p14="http://schemas.microsoft.com/office/powerpoint/2010/main" val="1244785511"/>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204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0484">
                                            <p:bg/>
                                          </p:spTgt>
                                        </p:tgtEl>
                                        <p:attrNameLst>
                                          <p:attrName>style.visibility</p:attrName>
                                        </p:attrNameLst>
                                      </p:cBhvr>
                                      <p:to>
                                        <p:strVal val="visible"/>
                                      </p:to>
                                    </p:set>
                                    <p:anim calcmode="lin" valueType="num">
                                      <p:cBhvr additive="base">
                                        <p:cTn id="11" dur="500" fill="hold"/>
                                        <p:tgtEl>
                                          <p:spTgt spid="20484">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20484">
                                            <p:bg/>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0484">
                                            <p:txEl>
                                              <p:pRg st="0" end="0"/>
                                            </p:txEl>
                                          </p:spTgt>
                                        </p:tgtEl>
                                        <p:attrNameLst>
                                          <p:attrName>style.visibility</p:attrName>
                                        </p:attrNameLst>
                                      </p:cBhvr>
                                      <p:to>
                                        <p:strVal val="visible"/>
                                      </p:to>
                                    </p:set>
                                    <p:anim calcmode="lin" valueType="num">
                                      <p:cBhvr additive="base">
                                        <p:cTn id="17" dur="500" fill="hold"/>
                                        <p:tgtEl>
                                          <p:spTgt spid="20484">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0484">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0484">
                                            <p:txEl>
                                              <p:pRg st="1" end="1"/>
                                            </p:txEl>
                                          </p:spTgt>
                                        </p:tgtEl>
                                        <p:attrNameLst>
                                          <p:attrName>style.visibility</p:attrName>
                                        </p:attrNameLst>
                                      </p:cBhvr>
                                      <p:to>
                                        <p:strVal val="visible"/>
                                      </p:to>
                                    </p:set>
                                    <p:anim calcmode="lin" valueType="num">
                                      <p:cBhvr additive="base">
                                        <p:cTn id="21" dur="500" fill="hold"/>
                                        <p:tgtEl>
                                          <p:spTgt spid="20484">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0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0484">
                                            <p:txEl>
                                              <p:pRg st="3" end="3"/>
                                            </p:txEl>
                                          </p:spTgt>
                                        </p:tgtEl>
                                        <p:attrNameLst>
                                          <p:attrName>style.visibility</p:attrName>
                                        </p:attrNameLst>
                                      </p:cBhvr>
                                      <p:to>
                                        <p:strVal val="visible"/>
                                      </p:to>
                                    </p:set>
                                    <p:anim calcmode="lin" valueType="num">
                                      <p:cBhvr additive="base">
                                        <p:cTn id="27" dur="500" fill="hold"/>
                                        <p:tgtEl>
                                          <p:spTgt spid="20484">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0484">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0484">
                                            <p:txEl>
                                              <p:pRg st="4" end="4"/>
                                            </p:txEl>
                                          </p:spTgt>
                                        </p:tgtEl>
                                        <p:attrNameLst>
                                          <p:attrName>style.visibility</p:attrName>
                                        </p:attrNameLst>
                                      </p:cBhvr>
                                      <p:to>
                                        <p:strVal val="visible"/>
                                      </p:to>
                                    </p:set>
                                    <p:anim calcmode="lin" valueType="num">
                                      <p:cBhvr additive="base">
                                        <p:cTn id="31" dur="500" fill="hold"/>
                                        <p:tgtEl>
                                          <p:spTgt spid="20484">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048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animBg="1" autoUpdateAnimBg="0"/>
      <p:bldP spid="20484" grpId="0" build="p"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81200"/>
            <a:ext cx="3886200" cy="3919538"/>
          </a:xfrm>
        </p:spPr>
        <p:txBody>
          <a:bodyPr>
            <a:normAutofit fontScale="92500"/>
          </a:bodyPr>
          <a:lstStyle/>
          <a:p>
            <a:r>
              <a:rPr lang="en-US" dirty="0" smtClean="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rPr>
              <a:t>Nearly 1/3 of life is spent in sleep. During sleep both the body functions and mental functions are restored. The best quality of sleep is during the hours before midnight preferably no later than 10p.m. We also sleep best if our stomach can also rest from it’s work in digestion. </a:t>
            </a:r>
            <a:endParaRPr lang="en-US" dirty="0">
              <a:ln w="18000">
                <a:solidFill>
                  <a:schemeClr val="accent2">
                    <a:satMod val="140000"/>
                  </a:schemeClr>
                </a:solidFill>
                <a:prstDash val="solid"/>
                <a:miter lim="800000"/>
              </a:ln>
              <a:solidFill>
                <a:srgbClr val="7030A0"/>
              </a:solidFill>
              <a:effectLst>
                <a:outerShdw blurRad="25500" dist="23000" dir="7020000" algn="tl">
                  <a:srgbClr val="000000">
                    <a:alpha val="50000"/>
                  </a:srgbClr>
                </a:outerShdw>
              </a:effectLst>
            </a:endParaRPr>
          </a:p>
        </p:txBody>
      </p:sp>
      <p:sp>
        <p:nvSpPr>
          <p:cNvPr id="2" name="Title 1"/>
          <p:cNvSpPr>
            <a:spLocks noGrp="1"/>
          </p:cNvSpPr>
          <p:nvPr>
            <p:ph type="title"/>
          </p:nvPr>
        </p:nvSpPr>
        <p:spPr>
          <a:xfrm>
            <a:off x="457200" y="228600"/>
            <a:ext cx="8229600" cy="1143000"/>
          </a:xfrm>
        </p:spPr>
        <p:txBody>
          <a:bodyPr/>
          <a:lstStyle/>
          <a:p>
            <a:r>
              <a:rPr lang="en-US" dirty="0" smtClean="0"/>
              <a:t>Rest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213" y="2286000"/>
            <a:ext cx="4800600" cy="3886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268827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p:nvPr>
        </p:nvSpPr>
        <p:spPr>
          <a:xfrm>
            <a:off x="457200" y="393700"/>
            <a:ext cx="8229600" cy="1511300"/>
          </a:xfrm>
          <a:noFill/>
        </p:spPr>
        <p:txBody>
          <a:bodyPr rIns="132080"/>
          <a:lstStyle/>
          <a:p>
            <a:r>
              <a:rPr lang="en-US" sz="5000" b="1">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TRUST IN GOD</a:t>
            </a:r>
            <a:endParaRPr lang="en-US" sz="5000" b="1">
              <a:solidFill>
                <a:srgbClr val="FFFF00"/>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21508" name="Rectangle 4"/>
          <p:cNvSpPr>
            <a:spLocks noGrp="1" noChangeArrowheads="1"/>
          </p:cNvSpPr>
          <p:nvPr>
            <p:ph type="body" idx="1"/>
          </p:nvPr>
        </p:nvSpPr>
        <p:spPr>
          <a:noFill/>
        </p:spPr>
        <p:txBody>
          <a:bodyPr rIns="132080"/>
          <a:lstStyle/>
          <a:p>
            <a:pPr>
              <a:lnSpc>
                <a:spcPct val="90000"/>
              </a:lnSpc>
              <a:buFont typeface="Tahoma" panose="020B0604030504040204" pitchFamily="34" charset="0"/>
              <a:buNone/>
            </a:pPr>
            <a:r>
              <a:rPr lang="en-US" sz="3000" b="1">
                <a:solidFill>
                  <a:srgbClr val="669900"/>
                </a:solidFill>
                <a:effectLst>
                  <a:outerShdw blurRad="38100" dist="38100" dir="2700000" algn="tl">
                    <a:srgbClr val="C0C0C0"/>
                  </a:outerShdw>
                </a:effectLst>
                <a:latin typeface="Lucida Grande" charset="0"/>
                <a:ea typeface="Lucida Grande" charset="0"/>
                <a:cs typeface="Lucida Grande" charset="0"/>
                <a:sym typeface="Lucida Grande" charset="0"/>
              </a:rPr>
              <a:t>Gen 2:17 </a:t>
            </a:r>
            <a:endParaRPr lang="en-US" sz="3000" b="1">
              <a:solidFill>
                <a:srgbClr val="669900"/>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marL="782638" lvl="1">
              <a:lnSpc>
                <a:spcPct val="90000"/>
              </a:lnSpc>
              <a:buFont typeface="Tahoma" panose="020B0604030504040204" pitchFamily="34" charset="0"/>
              <a:buNone/>
            </a:pPr>
            <a:r>
              <a:rPr lang="en-US" sz="3000">
                <a:effectLst>
                  <a:outerShdw blurRad="38100" dist="38100" dir="2700000" algn="tl">
                    <a:srgbClr val="C0C0C0"/>
                  </a:outerShdw>
                </a:effectLst>
                <a:latin typeface="Lucida Grande" charset="0"/>
                <a:ea typeface="Lucida Grande" charset="0"/>
                <a:cs typeface="Lucida Grande" charset="0"/>
                <a:sym typeface="Lucida Grande" charset="0"/>
              </a:rPr>
              <a:t>But of the tree of the knowledge of good and evil, thou shalt not eat of it: </a:t>
            </a:r>
            <a:r>
              <a:rPr lang="en-US" sz="3000" b="1" u="sng">
                <a:effectLst>
                  <a:outerShdw blurRad="38100" dist="38100" dir="2700000" algn="tl">
                    <a:srgbClr val="C0C0C0"/>
                  </a:outerShdw>
                </a:effectLst>
                <a:latin typeface="Lucida Grande" charset="0"/>
                <a:ea typeface="Lucida Grande" charset="0"/>
                <a:cs typeface="Lucida Grande" charset="0"/>
                <a:sym typeface="Lucida Grande" charset="0"/>
              </a:rPr>
              <a:t>for in the day that thou eatest thereof thou shalt surely die.</a:t>
            </a:r>
            <a:endParaRPr lang="en-US" sz="3000" b="1" u="sng">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a:lnSpc>
                <a:spcPct val="90000"/>
              </a:lnSpc>
              <a:buFont typeface="Helvetica" panose="020B0604020202020204" pitchFamily="34" charset="0"/>
              <a:buChar char="•"/>
            </a:pPr>
            <a:endParaRPr lang="en-US" sz="3000" b="1" u="sng">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a:lnSpc>
                <a:spcPct val="90000"/>
              </a:lnSpc>
              <a:buFont typeface="Tahoma" panose="020B0604030504040204" pitchFamily="34" charset="0"/>
              <a:buNone/>
            </a:pPr>
            <a:r>
              <a:rPr lang="en-US" sz="3000" b="1">
                <a:solidFill>
                  <a:srgbClr val="669900"/>
                </a:solidFill>
                <a:effectLst>
                  <a:outerShdw blurRad="38100" dist="38100" dir="2700000" algn="tl">
                    <a:srgbClr val="C0C0C0"/>
                  </a:outerShdw>
                </a:effectLst>
                <a:latin typeface="Lucida Grande" charset="0"/>
                <a:ea typeface="Lucida Grande" charset="0"/>
                <a:cs typeface="Lucida Grande" charset="0"/>
                <a:sym typeface="Lucida Grande" charset="0"/>
              </a:rPr>
              <a:t>Gen 3:4</a:t>
            </a:r>
            <a:endParaRPr lang="en-US" sz="3000" b="1">
              <a:solidFill>
                <a:srgbClr val="669900"/>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marL="782638" lvl="1">
              <a:lnSpc>
                <a:spcPct val="90000"/>
              </a:lnSpc>
              <a:buFont typeface="Tahoma" panose="020B0604030504040204" pitchFamily="34" charset="0"/>
              <a:buNone/>
            </a:pPr>
            <a:r>
              <a:rPr lang="en-US" sz="3000">
                <a:effectLst>
                  <a:outerShdw blurRad="38100" dist="38100" dir="2700000" algn="tl">
                    <a:srgbClr val="C0C0C0"/>
                  </a:outerShdw>
                </a:effectLst>
                <a:latin typeface="Lucida Grande" charset="0"/>
                <a:ea typeface="Lucida Grande" charset="0"/>
                <a:cs typeface="Lucida Grande" charset="0"/>
                <a:sym typeface="Lucida Grande" charset="0"/>
              </a:rPr>
              <a:t>And the serpent said unto the woman, </a:t>
            </a:r>
            <a:r>
              <a:rPr lang="en-US" sz="3000" b="1" u="sng">
                <a:effectLst>
                  <a:outerShdw blurRad="38100" dist="38100" dir="2700000" algn="tl">
                    <a:srgbClr val="C0C0C0"/>
                  </a:outerShdw>
                </a:effectLst>
                <a:latin typeface="Lucida Grande" charset="0"/>
                <a:ea typeface="Lucida Grande" charset="0"/>
                <a:cs typeface="Lucida Grande" charset="0"/>
                <a:sym typeface="Lucida Grande" charset="0"/>
              </a:rPr>
              <a:t>Ye shall not surely die: </a:t>
            </a:r>
            <a:endParaRPr lang="en-US" sz="3000" b="1" u="sng">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21509" name="Rectangle 5"/>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Tree>
    <p:extLst>
      <p:ext uri="{BB962C8B-B14F-4D97-AF65-F5344CB8AC3E}">
        <p14:creationId xmlns:p14="http://schemas.microsoft.com/office/powerpoint/2010/main" val="83490887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215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1508">
                                            <p:bg/>
                                          </p:spTgt>
                                        </p:tgtEl>
                                        <p:attrNameLst>
                                          <p:attrName>style.visibility</p:attrName>
                                        </p:attrNameLst>
                                      </p:cBhvr>
                                      <p:to>
                                        <p:strVal val="visible"/>
                                      </p:to>
                                    </p:set>
                                    <p:anim calcmode="lin" valueType="num">
                                      <p:cBhvr additive="base">
                                        <p:cTn id="11" dur="500" fill="hold"/>
                                        <p:tgtEl>
                                          <p:spTgt spid="21508">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21508">
                                            <p:bg/>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21508">
                                            <p:txEl>
                                              <p:pRg st="0" end="0"/>
                                            </p:txEl>
                                          </p:spTgt>
                                        </p:tgtEl>
                                        <p:attrNameLst>
                                          <p:attrName>style.visibility</p:attrName>
                                        </p:attrNameLst>
                                      </p:cBhvr>
                                      <p:to>
                                        <p:strVal val="visible"/>
                                      </p:to>
                                    </p:set>
                                    <p:anim calcmode="lin" valueType="num">
                                      <p:cBhvr additive="base">
                                        <p:cTn id="17" dur="500" fill="hold"/>
                                        <p:tgtEl>
                                          <p:spTgt spid="21508">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1508">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21508">
                                            <p:txEl>
                                              <p:pRg st="1" end="1"/>
                                            </p:txEl>
                                          </p:spTgt>
                                        </p:tgtEl>
                                        <p:attrNameLst>
                                          <p:attrName>style.visibility</p:attrName>
                                        </p:attrNameLst>
                                      </p:cBhvr>
                                      <p:to>
                                        <p:strVal val="visible"/>
                                      </p:to>
                                    </p:set>
                                    <p:anim calcmode="lin" valueType="num">
                                      <p:cBhvr additive="base">
                                        <p:cTn id="21" dur="500" fill="hold"/>
                                        <p:tgtEl>
                                          <p:spTgt spid="21508">
                                            <p:txEl>
                                              <p:pRg st="1" end="1"/>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2150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1508">
                                            <p:txEl>
                                              <p:pRg st="3" end="3"/>
                                            </p:txEl>
                                          </p:spTgt>
                                        </p:tgtEl>
                                        <p:attrNameLst>
                                          <p:attrName>style.visibility</p:attrName>
                                        </p:attrNameLst>
                                      </p:cBhvr>
                                      <p:to>
                                        <p:strVal val="visible"/>
                                      </p:to>
                                    </p:set>
                                    <p:anim calcmode="lin" valueType="num">
                                      <p:cBhvr additive="base">
                                        <p:cTn id="27" dur="500" fill="hold"/>
                                        <p:tgtEl>
                                          <p:spTgt spid="21508">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21508">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21508">
                                            <p:txEl>
                                              <p:pRg st="4" end="4"/>
                                            </p:txEl>
                                          </p:spTgt>
                                        </p:tgtEl>
                                        <p:attrNameLst>
                                          <p:attrName>style.visibility</p:attrName>
                                        </p:attrNameLst>
                                      </p:cBhvr>
                                      <p:to>
                                        <p:strVal val="visible"/>
                                      </p:to>
                                    </p:set>
                                    <p:anim calcmode="lin" valueType="num">
                                      <p:cBhvr additive="base">
                                        <p:cTn id="31" dur="500" fill="hold"/>
                                        <p:tgtEl>
                                          <p:spTgt spid="21508">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2150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autoUpdateAnimBg="0"/>
      <p:bldP spid="21508" grpId="0" build="p"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owner\AppData\Local\Microsoft\Windows\Temporary Internet Files\Content.IE5\PPGLD8QJ\MP90044231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076" y="0"/>
            <a:ext cx="482384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owner\AppData\Local\Microsoft\Windows\Temporary Internet Files\Content.IE5\PPGLD8QJ\MP90044231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9" y="29308"/>
            <a:ext cx="9144000" cy="6858000"/>
          </a:xfrm>
          <a:prstGeom prst="rect">
            <a:avLst/>
          </a:prstGeom>
          <a:noFill/>
          <a:effectLst>
            <a:glow rad="127000">
              <a:srgbClr val="7030A0"/>
            </a:glo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199" y="0"/>
            <a:ext cx="8229600" cy="1252728"/>
          </a:xfrm>
        </p:spPr>
        <p:txBody>
          <a:bodyPr/>
          <a:lstStyle/>
          <a:p>
            <a:r>
              <a:rPr lang="en-US" dirty="0" smtClean="0">
                <a:solidFill>
                  <a:srgbClr val="FFFF00"/>
                </a:solidFill>
              </a:rPr>
              <a:t>Rest</a:t>
            </a:r>
            <a:endParaRPr lang="en-US" dirty="0">
              <a:solidFill>
                <a:srgbClr val="FFFF00"/>
              </a:solidFill>
            </a:endParaRPr>
          </a:p>
        </p:txBody>
      </p:sp>
      <p:sp>
        <p:nvSpPr>
          <p:cNvPr id="3" name="Content Placeholder 2"/>
          <p:cNvSpPr>
            <a:spLocks noGrp="1"/>
          </p:cNvSpPr>
          <p:nvPr>
            <p:ph idx="1"/>
          </p:nvPr>
        </p:nvSpPr>
        <p:spPr>
          <a:xfrm>
            <a:off x="35269" y="2192270"/>
            <a:ext cx="4249614" cy="1676400"/>
          </a:xfrm>
          <a:ln>
            <a:noFill/>
          </a:ln>
        </p:spPr>
        <p:txBody>
          <a:bodyPr>
            <a:normAutofit fontScale="92500" lnSpcReduction="10000"/>
          </a:bodyPr>
          <a:lstStyle/>
          <a:p>
            <a:r>
              <a:rPr lang="en-US" sz="2800" b="1" dirty="0" smtClean="0">
                <a:ln w="17780" cmpd="sng">
                  <a:solidFill>
                    <a:srgbClr val="FFFF00"/>
                  </a:solidFill>
                  <a:prstDash val="solid"/>
                  <a:miter lim="800000"/>
                </a:ln>
                <a:solidFill>
                  <a:srgbClr val="FFFF00"/>
                </a:solidFill>
                <a:effectLst>
                  <a:outerShdw blurRad="50800" algn="tl" rotWithShape="0">
                    <a:srgbClr val="000000"/>
                  </a:outerShdw>
                </a:effectLst>
              </a:rPr>
              <a:t>Improves Memory</a:t>
            </a:r>
          </a:p>
          <a:p>
            <a:r>
              <a:rPr lang="en-US" sz="2800" b="1" dirty="0" smtClean="0">
                <a:ln w="17780" cmpd="sng">
                  <a:solidFill>
                    <a:srgbClr val="FFFF00"/>
                  </a:solidFill>
                  <a:prstDash val="solid"/>
                  <a:miter lim="800000"/>
                </a:ln>
                <a:solidFill>
                  <a:srgbClr val="FFFF00"/>
                </a:solidFill>
                <a:effectLst>
                  <a:outerShdw blurRad="50800" algn="tl" rotWithShape="0">
                    <a:srgbClr val="000000"/>
                  </a:outerShdw>
                </a:effectLst>
              </a:rPr>
              <a:t>Improves IQ</a:t>
            </a:r>
          </a:p>
          <a:p>
            <a:r>
              <a:rPr lang="en-US" sz="2800" b="1" dirty="0">
                <a:ln w="17780" cmpd="sng">
                  <a:solidFill>
                    <a:srgbClr val="FFFF00"/>
                  </a:solidFill>
                  <a:prstDash val="solid"/>
                  <a:miter lim="800000"/>
                </a:ln>
                <a:solidFill>
                  <a:srgbClr val="FFFF00"/>
                </a:solidFill>
                <a:effectLst>
                  <a:outerShdw blurRad="50800" algn="tl" rotWithShape="0">
                    <a:srgbClr val="000000"/>
                  </a:outerShdw>
                </a:effectLst>
              </a:rPr>
              <a:t>Strengthens body’s immune system</a:t>
            </a:r>
          </a:p>
          <a:p>
            <a:endParaRPr lang="en-US" sz="2800" b="1" dirty="0" smtClean="0">
              <a:ln w="17780" cmpd="sng">
                <a:solidFill>
                  <a:srgbClr val="FFFF00"/>
                </a:solidFill>
                <a:prstDash val="solid"/>
                <a:miter lim="800000"/>
              </a:ln>
              <a:solidFill>
                <a:srgbClr val="FFFF00"/>
              </a:solidFill>
              <a:effectLst>
                <a:outerShdw blurRad="50800" algn="tl" rotWithShape="0">
                  <a:srgbClr val="000000"/>
                </a:outerShdw>
              </a:effectLst>
            </a:endParaRPr>
          </a:p>
        </p:txBody>
      </p:sp>
      <p:sp>
        <p:nvSpPr>
          <p:cNvPr id="4" name="TextBox 3"/>
          <p:cNvSpPr txBox="1"/>
          <p:nvPr/>
        </p:nvSpPr>
        <p:spPr>
          <a:xfrm>
            <a:off x="6983923" y="1828800"/>
            <a:ext cx="184731" cy="369332"/>
          </a:xfrm>
          <a:prstGeom prst="rect">
            <a:avLst/>
          </a:prstGeom>
          <a:noFill/>
        </p:spPr>
        <p:txBody>
          <a:bodyPr wrap="none" rtlCol="0">
            <a:spAutoFit/>
          </a:bodyPr>
          <a:lstStyle/>
          <a:p>
            <a:endParaRPr lang="en-US" dirty="0"/>
          </a:p>
        </p:txBody>
      </p:sp>
      <p:sp>
        <p:nvSpPr>
          <p:cNvPr id="6" name="TextBox 5"/>
          <p:cNvSpPr txBox="1"/>
          <p:nvPr/>
        </p:nvSpPr>
        <p:spPr>
          <a:xfrm>
            <a:off x="-76200" y="4038600"/>
            <a:ext cx="4847492" cy="193899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342900" indent="-342900">
              <a:buFont typeface="Arial" pitchFamily="34" charset="0"/>
              <a:buChar char="•"/>
            </a:pPr>
            <a:r>
              <a:rPr lang="en-US" sz="2400" b="1" dirty="0">
                <a:ln w="17780" cmpd="sng">
                  <a:solidFill>
                    <a:srgbClr val="FFFF00"/>
                  </a:solidFill>
                  <a:prstDash val="solid"/>
                  <a:miter lim="800000"/>
                </a:ln>
                <a:solidFill>
                  <a:srgbClr val="FFFF00"/>
                </a:solidFill>
                <a:effectLst>
                  <a:outerShdw blurRad="50800" algn="tl" rotWithShape="0">
                    <a:srgbClr val="000000"/>
                  </a:outerShdw>
                </a:effectLst>
              </a:rPr>
              <a:t>Aids in healing of injuries, infections and other assaults on your </a:t>
            </a:r>
            <a:r>
              <a:rPr lang="en-US" sz="2400" b="1" dirty="0" smtClean="0">
                <a:ln w="17780" cmpd="sng">
                  <a:solidFill>
                    <a:srgbClr val="FFFF00"/>
                  </a:solidFill>
                  <a:prstDash val="solid"/>
                  <a:miter lim="800000"/>
                </a:ln>
                <a:solidFill>
                  <a:srgbClr val="FFFF00"/>
                </a:solidFill>
                <a:effectLst>
                  <a:outerShdw blurRad="50800" algn="tl" rotWithShape="0">
                    <a:srgbClr val="000000"/>
                  </a:outerShdw>
                </a:effectLst>
              </a:rPr>
              <a:t>body</a:t>
            </a:r>
          </a:p>
          <a:p>
            <a:pPr marL="342900" indent="-342900">
              <a:buFont typeface="Arial" pitchFamily="34" charset="0"/>
              <a:buChar char="•"/>
            </a:pPr>
            <a:r>
              <a:rPr lang="en-US" sz="2400" b="1" dirty="0" smtClean="0">
                <a:ln w="17780" cmpd="sng">
                  <a:solidFill>
                    <a:srgbClr val="FFFF00"/>
                  </a:solidFill>
                  <a:prstDash val="solid"/>
                  <a:miter lim="800000"/>
                </a:ln>
                <a:solidFill>
                  <a:srgbClr val="FFFF00"/>
                </a:solidFill>
                <a:effectLst>
                  <a:outerShdw blurRad="50800" algn="tl" rotWithShape="0">
                    <a:srgbClr val="000000"/>
                  </a:outerShdw>
                </a:effectLst>
              </a:rPr>
              <a:t>Produces Melatonin</a:t>
            </a:r>
          </a:p>
          <a:p>
            <a:pPr marL="342900" indent="-342900">
              <a:buFont typeface="Arial" pitchFamily="34" charset="0"/>
              <a:buChar char="•"/>
            </a:pPr>
            <a:r>
              <a:rPr lang="en-US" sz="2400" b="1" dirty="0" smtClean="0">
                <a:ln w="17780" cmpd="sng">
                  <a:solidFill>
                    <a:srgbClr val="FFFF00"/>
                  </a:solidFill>
                  <a:prstDash val="solid"/>
                  <a:miter lim="800000"/>
                </a:ln>
                <a:solidFill>
                  <a:srgbClr val="FFFF00"/>
                </a:solidFill>
                <a:effectLst>
                  <a:outerShdw blurRad="50800" algn="tl" rotWithShape="0">
                    <a:srgbClr val="000000"/>
                  </a:outerShdw>
                </a:effectLst>
              </a:rPr>
              <a:t>Deep sleep occurs  9pm-12am</a:t>
            </a:r>
            <a:endParaRPr lang="en-US" dirty="0"/>
          </a:p>
        </p:txBody>
      </p:sp>
    </p:spTree>
    <p:extLst>
      <p:ext uri="{BB962C8B-B14F-4D97-AF65-F5344CB8AC3E}">
        <p14:creationId xmlns:p14="http://schemas.microsoft.com/office/powerpoint/2010/main" val="223944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circle(in)">
                                      <p:cBhvr>
                                        <p:cTn id="27" dur="20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circle(in)">
                                      <p:cBhvr>
                                        <p:cTn id="32" dur="20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circle(in)">
                                      <p:cBhvr>
                                        <p:cTn id="37"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Melatonin</a:t>
            </a:r>
            <a:endParaRPr lang="en-US" dirty="0"/>
          </a:p>
        </p:txBody>
      </p:sp>
      <p:sp>
        <p:nvSpPr>
          <p:cNvPr id="4" name="Content Placeholder 3"/>
          <p:cNvSpPr>
            <a:spLocks noGrp="1"/>
          </p:cNvSpPr>
          <p:nvPr>
            <p:ph idx="1"/>
          </p:nvPr>
        </p:nvSpPr>
        <p:spPr/>
        <p:txBody>
          <a:bodyPr>
            <a:normAutofit/>
          </a:bodyPr>
          <a:lstStyle/>
          <a:p>
            <a:r>
              <a:rPr lang="en-US" dirty="0" smtClean="0">
                <a:ln w="18415" cmpd="sng">
                  <a:solidFill>
                    <a:schemeClr val="tx2"/>
                  </a:solidFill>
                  <a:prstDash val="solid"/>
                </a:ln>
                <a:solidFill>
                  <a:schemeClr val="tx2"/>
                </a:solidFill>
              </a:rPr>
              <a:t>The fix </a:t>
            </a:r>
            <a:r>
              <a:rPr lang="en-US" dirty="0">
                <a:ln w="18415" cmpd="sng">
                  <a:solidFill>
                    <a:schemeClr val="tx2"/>
                  </a:solidFill>
                  <a:prstDash val="solid"/>
                </a:ln>
                <a:solidFill>
                  <a:schemeClr val="tx2"/>
                </a:solidFill>
              </a:rPr>
              <a:t>and rejuvenate night time </a:t>
            </a:r>
            <a:r>
              <a:rPr lang="en-US" dirty="0" smtClean="0">
                <a:ln w="18415" cmpd="sng">
                  <a:solidFill>
                    <a:schemeClr val="tx2"/>
                  </a:solidFill>
                  <a:prstDash val="solid"/>
                </a:ln>
                <a:solidFill>
                  <a:schemeClr val="tx2"/>
                </a:solidFill>
              </a:rPr>
              <a:t>hormone</a:t>
            </a:r>
          </a:p>
          <a:p>
            <a:r>
              <a:rPr lang="en-US" dirty="0" smtClean="0">
                <a:ln w="18415" cmpd="sng">
                  <a:solidFill>
                    <a:schemeClr val="tx2"/>
                  </a:solidFill>
                  <a:prstDash val="solid"/>
                </a:ln>
                <a:solidFill>
                  <a:schemeClr val="tx2"/>
                </a:solidFill>
              </a:rPr>
              <a:t>It </a:t>
            </a:r>
            <a:r>
              <a:rPr lang="en-US" dirty="0">
                <a:ln w="18415" cmpd="sng">
                  <a:solidFill>
                    <a:schemeClr val="tx2"/>
                  </a:solidFill>
                  <a:prstDash val="solid"/>
                </a:ln>
                <a:solidFill>
                  <a:schemeClr val="tx2"/>
                </a:solidFill>
              </a:rPr>
              <a:t>goes to every cell in your body and cleans out the free radicals and other toxins that are harmful to your cells.</a:t>
            </a:r>
          </a:p>
          <a:p>
            <a:r>
              <a:rPr lang="en-US" dirty="0">
                <a:ln w="18415" cmpd="sng">
                  <a:solidFill>
                    <a:schemeClr val="tx2"/>
                  </a:solidFill>
                  <a:prstDash val="solid"/>
                </a:ln>
                <a:solidFill>
                  <a:schemeClr val="tx2"/>
                </a:solidFill>
              </a:rPr>
              <a:t>Prevents or helps fight tumors</a:t>
            </a:r>
          </a:p>
          <a:p>
            <a:r>
              <a:rPr lang="en-US" dirty="0">
                <a:ln w="18415" cmpd="sng">
                  <a:solidFill>
                    <a:schemeClr val="tx2"/>
                  </a:solidFill>
                  <a:prstDash val="solid"/>
                </a:ln>
                <a:solidFill>
                  <a:schemeClr val="tx2"/>
                </a:solidFill>
              </a:rPr>
              <a:t>Slows down the aging process</a:t>
            </a:r>
          </a:p>
          <a:p>
            <a:r>
              <a:rPr lang="en-US" dirty="0">
                <a:ln w="18415" cmpd="sng">
                  <a:solidFill>
                    <a:schemeClr val="tx2"/>
                  </a:solidFill>
                  <a:prstDash val="solid"/>
                </a:ln>
                <a:solidFill>
                  <a:schemeClr val="tx2"/>
                </a:solidFill>
              </a:rPr>
              <a:t>Boosts immune system</a:t>
            </a:r>
          </a:p>
          <a:p>
            <a:r>
              <a:rPr lang="en-US" dirty="0">
                <a:ln w="18415" cmpd="sng">
                  <a:solidFill>
                    <a:schemeClr val="tx2"/>
                  </a:solidFill>
                  <a:prstDash val="solid"/>
                </a:ln>
                <a:solidFill>
                  <a:schemeClr val="tx2"/>
                </a:solidFill>
              </a:rPr>
              <a:t>Manages stress</a:t>
            </a:r>
          </a:p>
          <a:p>
            <a:r>
              <a:rPr lang="en-US" dirty="0">
                <a:ln w="18415" cmpd="sng">
                  <a:solidFill>
                    <a:schemeClr val="tx2"/>
                  </a:solidFill>
                  <a:prstDash val="solid"/>
                </a:ln>
                <a:solidFill>
                  <a:schemeClr val="tx2"/>
                </a:solidFill>
              </a:rPr>
              <a:t>Lower risk of osteoporosis</a:t>
            </a:r>
          </a:p>
          <a:p>
            <a:endParaRPr lang="en-US" dirty="0"/>
          </a:p>
        </p:txBody>
      </p:sp>
    </p:spTree>
    <p:extLst>
      <p:ext uri="{BB962C8B-B14F-4D97-AF65-F5344CB8AC3E}">
        <p14:creationId xmlns:p14="http://schemas.microsoft.com/office/powerpoint/2010/main" val="3789702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304800"/>
            <a:ext cx="3733800" cy="1252728"/>
          </a:xfrm>
        </p:spPr>
        <p:txBody>
          <a:bodyPr/>
          <a:lstStyle/>
          <a:p>
            <a:r>
              <a:rPr lang="en-US" b="1" dirty="0" smtClean="0"/>
              <a:t>Trust in God</a:t>
            </a:r>
            <a:endParaRPr lang="en-US" b="1" dirty="0"/>
          </a:p>
        </p:txBody>
      </p:sp>
      <p:sp>
        <p:nvSpPr>
          <p:cNvPr id="3" name="Content Placeholder 2"/>
          <p:cNvSpPr>
            <a:spLocks noGrp="1"/>
          </p:cNvSpPr>
          <p:nvPr>
            <p:ph idx="1"/>
          </p:nvPr>
        </p:nvSpPr>
        <p:spPr/>
        <p:txBody>
          <a:bodyPr>
            <a:normAutofit/>
          </a:bodyPr>
          <a:lstStyle/>
          <a:p>
            <a:endParaRPr lang="en-US" dirty="0"/>
          </a:p>
          <a:p>
            <a:endParaRPr lang="en-US" dirty="0"/>
          </a:p>
        </p:txBody>
      </p:sp>
      <p:sp>
        <p:nvSpPr>
          <p:cNvPr id="6" name="TextBox 5"/>
          <p:cNvSpPr txBox="1"/>
          <p:nvPr/>
        </p:nvSpPr>
        <p:spPr>
          <a:xfrm>
            <a:off x="5808601" y="2057401"/>
            <a:ext cx="3259199" cy="378565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b="1" dirty="0">
                <a:ln w="12700">
                  <a:solidFill>
                    <a:schemeClr val="tx1"/>
                  </a:solidFill>
                  <a:prstDash val="solid"/>
                </a:ln>
                <a:solidFill>
                  <a:schemeClr val="tx1"/>
                </a:solidFill>
                <a:effectLst>
                  <a:outerShdw blurRad="41275" dist="20320" dir="1800000" algn="tl" rotWithShape="0">
                    <a:srgbClr val="000000">
                      <a:alpha val="40000"/>
                    </a:srgbClr>
                  </a:outerShdw>
                </a:effectLst>
              </a:rPr>
              <a:t>When you trust in the Lord </a:t>
            </a:r>
            <a:r>
              <a:rPr lang="en-US" sz="2400" b="1" dirty="0" smtClean="0">
                <a:ln w="12700">
                  <a:solidFill>
                    <a:schemeClr val="tx1"/>
                  </a:solidFill>
                  <a:prstDash val="solid"/>
                </a:ln>
                <a:solidFill>
                  <a:schemeClr val="tx1"/>
                </a:solidFill>
                <a:effectLst>
                  <a:outerShdw blurRad="41275" dist="20320" dir="1800000" algn="tl" rotWithShape="0">
                    <a:srgbClr val="000000">
                      <a:alpha val="40000"/>
                    </a:srgbClr>
                  </a:outerShdw>
                </a:effectLst>
              </a:rPr>
              <a:t>wholly(Proverbs 3:5) </a:t>
            </a:r>
            <a:r>
              <a:rPr lang="en-US" sz="2400" b="1" dirty="0">
                <a:ln w="12700">
                  <a:solidFill>
                    <a:schemeClr val="tx1"/>
                  </a:solidFill>
                  <a:prstDash val="solid"/>
                </a:ln>
                <a:solidFill>
                  <a:schemeClr val="tx1"/>
                </a:solidFill>
                <a:effectLst>
                  <a:outerShdw blurRad="41275" dist="20320" dir="1800000" algn="tl" rotWithShape="0">
                    <a:srgbClr val="000000">
                      <a:alpha val="40000"/>
                    </a:srgbClr>
                  </a:outerShdw>
                </a:effectLst>
              </a:rPr>
              <a:t>you’ll be at </a:t>
            </a:r>
            <a:r>
              <a:rPr lang="en-US" sz="2400" b="1" dirty="0" smtClean="0">
                <a:ln w="12700">
                  <a:solidFill>
                    <a:schemeClr val="tx1"/>
                  </a:solidFill>
                  <a:prstDash val="solid"/>
                </a:ln>
                <a:solidFill>
                  <a:schemeClr val="tx1"/>
                </a:solidFill>
                <a:effectLst>
                  <a:outerShdw blurRad="41275" dist="20320" dir="1800000" algn="tl" rotWithShape="0">
                    <a:srgbClr val="000000">
                      <a:alpha val="40000"/>
                    </a:srgbClr>
                  </a:outerShdw>
                </a:effectLst>
              </a:rPr>
              <a:t>peace(Isaiah 26:3), therefore </a:t>
            </a:r>
            <a:r>
              <a:rPr lang="en-US" sz="2400" b="1" dirty="0">
                <a:ln w="12700">
                  <a:solidFill>
                    <a:schemeClr val="tx1"/>
                  </a:solidFill>
                  <a:prstDash val="solid"/>
                </a:ln>
                <a:solidFill>
                  <a:schemeClr val="tx1"/>
                </a:solidFill>
                <a:effectLst>
                  <a:outerShdw blurRad="41275" dist="20320" dir="1800000" algn="tl" rotWithShape="0">
                    <a:srgbClr val="000000">
                      <a:alpha val="40000"/>
                    </a:srgbClr>
                  </a:outerShdw>
                </a:effectLst>
              </a:rPr>
              <a:t>your heart will be merry which works in your body as </a:t>
            </a:r>
            <a:r>
              <a:rPr lang="en-US" sz="2400" b="1" dirty="0" smtClean="0">
                <a:ln w="12700">
                  <a:solidFill>
                    <a:schemeClr val="tx1"/>
                  </a:solidFill>
                  <a:prstDash val="solid"/>
                </a:ln>
                <a:solidFill>
                  <a:schemeClr val="tx1"/>
                </a:solidFill>
                <a:effectLst>
                  <a:outerShdw blurRad="41275" dist="20320" dir="1800000" algn="tl" rotWithShape="0">
                    <a:srgbClr val="000000">
                      <a:alpha val="40000"/>
                    </a:srgbClr>
                  </a:outerShdw>
                </a:effectLst>
              </a:rPr>
              <a:t>medicine(Proverbs 17:22).</a:t>
            </a:r>
            <a:endParaRPr lang="en-US" sz="2400" b="1" dirty="0">
              <a:ln w="12700">
                <a:solidFill>
                  <a:schemeClr val="tx1"/>
                </a:solidFill>
                <a:prstDash val="solid"/>
              </a:ln>
              <a:solidFill>
                <a:schemeClr val="tx1"/>
              </a:solidFill>
              <a:effectLst>
                <a:outerShdw blurRad="41275" dist="20320" dir="1800000" algn="tl" rotWithShape="0">
                  <a:srgbClr val="000000">
                    <a:alpha val="40000"/>
                  </a:srgbClr>
                </a:outerShdw>
              </a:effectLst>
            </a:endParaRPr>
          </a:p>
          <a:p>
            <a:endPar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TextBox 6"/>
          <p:cNvSpPr txBox="1"/>
          <p:nvPr/>
        </p:nvSpPr>
        <p:spPr>
          <a:xfrm>
            <a:off x="228600" y="2362200"/>
            <a:ext cx="3733800" cy="378565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Psalm 103:1-3</a:t>
            </a:r>
            <a:endPar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a:p>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Bless </a:t>
            </a:r>
            <a:r>
              <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rPr>
              <a:t>the LORD, O my soul: and all that is within me, </a:t>
            </a:r>
            <a:r>
              <a:rPr lang="en-US" sz="2400" i="1" dirty="0">
                <a:ln w="18415" cmpd="sng">
                  <a:solidFill>
                    <a:schemeClr val="tx1"/>
                  </a:solidFill>
                  <a:prstDash val="solid"/>
                </a:ln>
                <a:solidFill>
                  <a:schemeClr val="tx1"/>
                </a:solidFill>
                <a:effectLst>
                  <a:outerShdw blurRad="63500" dir="3600000" algn="tl" rotWithShape="0">
                    <a:srgbClr val="000000">
                      <a:alpha val="70000"/>
                    </a:srgbClr>
                  </a:outerShdw>
                </a:effectLst>
              </a:rPr>
              <a:t>bless</a:t>
            </a:r>
            <a:r>
              <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rPr>
              <a:t> his holy name. </a:t>
            </a:r>
          </a:p>
          <a:p>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Bless </a:t>
            </a:r>
            <a:r>
              <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rPr>
              <a:t>the LORD, O my soul, and forget not all his benefits: </a:t>
            </a:r>
            <a:r>
              <a:rPr lang="en-US" sz="2400" dirty="0" smtClean="0">
                <a:ln w="18415" cmpd="sng">
                  <a:solidFill>
                    <a:schemeClr val="tx1"/>
                  </a:solidFill>
                  <a:prstDash val="solid"/>
                </a:ln>
                <a:solidFill>
                  <a:schemeClr val="tx1"/>
                </a:solidFill>
                <a:effectLst>
                  <a:outerShdw blurRad="63500" dir="3600000" algn="tl" rotWithShape="0">
                    <a:srgbClr val="000000">
                      <a:alpha val="70000"/>
                    </a:srgbClr>
                  </a:outerShdw>
                </a:effectLst>
              </a:rPr>
              <a:t>Who </a:t>
            </a:r>
            <a:r>
              <a:rPr lang="en-US" sz="2400" dirty="0" err="1">
                <a:ln w="18415" cmpd="sng">
                  <a:solidFill>
                    <a:schemeClr val="tx1"/>
                  </a:solidFill>
                  <a:prstDash val="solid"/>
                </a:ln>
                <a:solidFill>
                  <a:schemeClr val="tx1"/>
                </a:solidFill>
                <a:effectLst>
                  <a:outerShdw blurRad="63500" dir="3600000" algn="tl" rotWithShape="0">
                    <a:srgbClr val="000000">
                      <a:alpha val="70000"/>
                    </a:srgbClr>
                  </a:outerShdw>
                </a:effectLst>
              </a:rPr>
              <a:t>forgiveth</a:t>
            </a:r>
            <a:r>
              <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rPr>
              <a:t> all </a:t>
            </a:r>
            <a:r>
              <a:rPr lang="en-US" sz="2400" dirty="0" err="1">
                <a:ln w="18415" cmpd="sng">
                  <a:solidFill>
                    <a:schemeClr val="tx1"/>
                  </a:solidFill>
                  <a:prstDash val="solid"/>
                </a:ln>
                <a:solidFill>
                  <a:schemeClr val="tx1"/>
                </a:solidFill>
                <a:effectLst>
                  <a:outerShdw blurRad="63500" dir="3600000" algn="tl" rotWithShape="0">
                    <a:srgbClr val="000000">
                      <a:alpha val="70000"/>
                    </a:srgbClr>
                  </a:outerShdw>
                </a:effectLst>
              </a:rPr>
              <a:t>thine</a:t>
            </a:r>
            <a:r>
              <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rPr>
              <a:t> iniquities; who </a:t>
            </a:r>
            <a:r>
              <a:rPr lang="en-US" sz="2400" dirty="0" err="1">
                <a:ln w="18415" cmpd="sng">
                  <a:solidFill>
                    <a:schemeClr val="tx1"/>
                  </a:solidFill>
                  <a:prstDash val="solid"/>
                </a:ln>
                <a:solidFill>
                  <a:schemeClr val="tx1"/>
                </a:solidFill>
                <a:effectLst>
                  <a:outerShdw blurRad="63500" dir="3600000" algn="tl" rotWithShape="0">
                    <a:srgbClr val="000000">
                      <a:alpha val="70000"/>
                    </a:srgbClr>
                  </a:outerShdw>
                </a:effectLst>
              </a:rPr>
              <a:t>healeth</a:t>
            </a:r>
            <a:r>
              <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rPr>
              <a:t> all thy diseases; </a:t>
            </a:r>
          </a:p>
          <a:p>
            <a:endParaRPr lang="en-US" sz="2400" dirty="0">
              <a:ln w="18415" cmpd="sng">
                <a:solidFill>
                  <a:schemeClr val="tx1"/>
                </a:solidFill>
                <a:prstDash val="solid"/>
              </a:ln>
              <a:solidFill>
                <a:schemeClr val="tx1"/>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14903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a:noFill/>
        </p:spPr>
        <p:txBody>
          <a:bodyPr rIns="132080"/>
          <a:lstStyle/>
          <a:p>
            <a:r>
              <a:rPr lang="en-US" b="1">
                <a:effectLst>
                  <a:outerShdw blurRad="38100" dist="38100" dir="2700000" algn="tl">
                    <a:srgbClr val="C0C0C0"/>
                  </a:outerShdw>
                </a:effectLst>
                <a:latin typeface="Lucida Grande" charset="0"/>
                <a:ea typeface="Lucida Grande" charset="0"/>
                <a:cs typeface="Lucida Grande" charset="0"/>
                <a:sym typeface="Lucida Grande" charset="0"/>
              </a:rPr>
              <a:t>THE REALITY</a:t>
            </a:r>
            <a:endParaRPr lang="en-US" b="1">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8196" name="Rectangle 4"/>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a:r>
              <a:rPr lang="en-US" sz="1400">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
        <p:nvSpPr>
          <p:cNvPr id="8197" name="Rectangle 5"/>
          <p:cNvSpPr>
            <a:spLocks noChangeArrowheads="1"/>
          </p:cNvSpPr>
          <p:nvPr/>
        </p:nvSpPr>
        <p:spPr bwMode="auto">
          <a:xfrm>
            <a:off x="457200" y="1905000"/>
            <a:ext cx="79375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r"/>
            <a:r>
              <a:rPr lang="en-US" sz="3000" b="1">
                <a:latin typeface="Lucida Grande" charset="0"/>
                <a:ea typeface="Lucida Grande" charset="0"/>
                <a:cs typeface="Lucida Grande" charset="0"/>
                <a:sym typeface="Lucida Grande" charset="0"/>
              </a:rPr>
              <a:t>Q.</a:t>
            </a:r>
            <a:r>
              <a:rPr lang="en-US" sz="3000" b="1">
                <a:solidFill>
                  <a:srgbClr val="7070FF"/>
                </a:solidFill>
                <a:latin typeface="Lucida Grande" charset="0"/>
                <a:ea typeface="Lucida Grande" charset="0"/>
                <a:cs typeface="Lucida Grande" charset="0"/>
                <a:sym typeface="Lucida Grande" charset="0"/>
              </a:rPr>
              <a:t> </a:t>
            </a:r>
            <a:r>
              <a:rPr lang="en-US" sz="3000" b="1">
                <a:effectLst>
                  <a:outerShdw blurRad="38100" dist="38100" dir="2700000" algn="tl">
                    <a:srgbClr val="C0C0C0"/>
                  </a:outerShdw>
                </a:effectLst>
                <a:latin typeface="Lucida Grande" charset="0"/>
                <a:ea typeface="Lucida Grande" charset="0"/>
                <a:cs typeface="Lucida Grande" charset="0"/>
                <a:sym typeface="Lucida Grande" charset="0"/>
              </a:rPr>
              <a:t>What will be the condition of the world as it relates to health in the last days?</a:t>
            </a:r>
          </a:p>
          <a:p>
            <a:pPr algn="r"/>
            <a:endParaRPr lang="en-US" sz="30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endParaRPr>
          </a:p>
          <a:p>
            <a:pPr algn="r"/>
            <a:r>
              <a:rPr lang="en-US" sz="3000">
                <a:effectLst>
                  <a:outerShdw blurRad="38100" dist="38100" dir="2700000" algn="tl">
                    <a:srgbClr val="C0C0C0"/>
                  </a:outerShdw>
                </a:effectLst>
                <a:latin typeface="Lucida Grande" charset="0"/>
                <a:ea typeface="Lucida Grande" charset="0"/>
                <a:cs typeface="Lucida Grande" charset="0"/>
                <a:sym typeface="Lucida Grande" charset="0"/>
              </a:rPr>
              <a:t>A. </a:t>
            </a:r>
            <a:r>
              <a:rPr lang="en-US" sz="3000">
                <a:solidFill>
                  <a:srgbClr val="FFC000"/>
                </a:solidFill>
                <a:effectLst>
                  <a:outerShdw blurRad="38100" dist="38100" dir="2700000" algn="tl">
                    <a:srgbClr val="C0C0C0"/>
                  </a:outerShdw>
                </a:effectLst>
                <a:latin typeface="Lucida Grande" charset="0"/>
                <a:ea typeface="Lucida Grande" charset="0"/>
                <a:cs typeface="Lucida Grande" charset="0"/>
                <a:sym typeface="Lucida Grande" charset="0"/>
              </a:rPr>
              <a:t>Matthew 24:4-8</a:t>
            </a:r>
          </a:p>
          <a:p>
            <a:pPr algn="r">
              <a:buFontTx/>
              <a:buChar char="•"/>
            </a:pPr>
            <a:endParaRPr lang="en-US" sz="300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endParaRPr>
          </a:p>
          <a:p>
            <a:pPr algn="r"/>
            <a:r>
              <a:rPr lang="en-US" sz="3000">
                <a:effectLst>
                  <a:outerShdw blurRad="38100" dist="38100" dir="2700000" algn="tl">
                    <a:srgbClr val="C0C0C0"/>
                  </a:outerShdw>
                </a:effectLst>
                <a:latin typeface="Lucida Grande" charset="0"/>
                <a:ea typeface="Lucida Grande" charset="0"/>
                <a:cs typeface="Lucida Grande" charset="0"/>
                <a:sym typeface="Lucida Grande" charset="0"/>
              </a:rPr>
              <a:t>                         Q.</a:t>
            </a:r>
            <a:r>
              <a:rPr lang="en-US" sz="30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3000" b="1">
                <a:effectLst>
                  <a:outerShdw blurRad="38100" dist="38100" dir="2700000" algn="tl">
                    <a:srgbClr val="C0C0C0"/>
                  </a:outerShdw>
                </a:effectLst>
                <a:latin typeface="Lucida Grande" charset="0"/>
                <a:ea typeface="Lucida Grande" charset="0"/>
                <a:cs typeface="Lucida Grande" charset="0"/>
                <a:sym typeface="Lucida Grande" charset="0"/>
              </a:rPr>
              <a:t>How widespread will disease be in the last days?</a:t>
            </a:r>
          </a:p>
          <a:p>
            <a:pPr algn="r"/>
            <a:endParaRPr lang="en-US" sz="300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endParaRPr>
          </a:p>
          <a:p>
            <a:pPr algn="r"/>
            <a:r>
              <a:rPr lang="en-US" sz="3000">
                <a:effectLst>
                  <a:outerShdw blurRad="38100" dist="38100" dir="2700000" algn="tl">
                    <a:srgbClr val="C0C0C0"/>
                  </a:outerShdw>
                </a:effectLst>
                <a:latin typeface="Lucida Grande" charset="0"/>
                <a:ea typeface="Lucida Grande" charset="0"/>
                <a:cs typeface="Lucida Grande" charset="0"/>
                <a:sym typeface="Lucida Grande" charset="0"/>
              </a:rPr>
              <a:t>A.</a:t>
            </a:r>
            <a:r>
              <a:rPr lang="en-US" sz="300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3000">
                <a:solidFill>
                  <a:srgbClr val="FFC000"/>
                </a:solidFill>
                <a:effectLst>
                  <a:outerShdw blurRad="38100" dist="38100" dir="2700000" algn="tl">
                    <a:srgbClr val="C0C0C0"/>
                  </a:outerShdw>
                </a:effectLst>
                <a:latin typeface="Lucida Grande" charset="0"/>
                <a:ea typeface="Lucida Grande" charset="0"/>
                <a:cs typeface="Lucida Grande" charset="0"/>
                <a:sym typeface="Lucida Grande" charset="0"/>
              </a:rPr>
              <a:t>Hosea 3:5/ Hosea 4:1-3</a:t>
            </a:r>
          </a:p>
        </p:txBody>
      </p:sp>
    </p:spTree>
    <p:extLst>
      <p:ext uri="{BB962C8B-B14F-4D97-AF65-F5344CB8AC3E}">
        <p14:creationId xmlns:p14="http://schemas.microsoft.com/office/powerpoint/2010/main" val="1573159673"/>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81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7">
                                            <p:bg/>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7">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97">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19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19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nimBg="1" autoUpdateAnimBg="0"/>
      <p:bldP spid="8197" grpId="0" build="p" animBg="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054" name="Picture 6" descr="C:\Users\owner\AppData\Local\Microsoft\Windows\Temporary Internet Files\Content.IE5\PPGLD8QJ\MC90043874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23" y="150509"/>
            <a:ext cx="9144000" cy="687766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5168" y="3657600"/>
            <a:ext cx="4308232" cy="3200400"/>
          </a:xfrm>
        </p:spPr>
        <p:style>
          <a:lnRef idx="0">
            <a:schemeClr val="dk1"/>
          </a:lnRef>
          <a:fillRef idx="3">
            <a:schemeClr val="dk1"/>
          </a:fillRef>
          <a:effectRef idx="3">
            <a:schemeClr val="dk1"/>
          </a:effectRef>
          <a:fontRef idx="minor">
            <a:schemeClr val="lt1"/>
          </a:fontRef>
        </p:style>
        <p:txBody>
          <a:bodyPr>
            <a:noAutofit/>
          </a:bodyPr>
          <a:lstStyle/>
          <a:p>
            <a:pPr marL="0" indent="0" algn="just">
              <a:spcBef>
                <a:spcPts val="0"/>
              </a:spcBef>
              <a:buNone/>
              <a:defRPr/>
            </a:pPr>
            <a:r>
              <a:rPr lang="en-US" sz="2200" dirty="0"/>
              <a:t> </a:t>
            </a:r>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rPr>
              <a:t>When Jesus saw him lie, and knew that he had been now a long time </a:t>
            </a:r>
            <a:r>
              <a:rPr lang="en-US" sz="2200" i="1" dirty="0">
                <a:ln w="18415" cmpd="sng">
                  <a:solidFill>
                    <a:srgbClr val="FFFFFF"/>
                  </a:solidFill>
                  <a:prstDash val="solid"/>
                </a:ln>
                <a:solidFill>
                  <a:srgbClr val="FFFFFF"/>
                </a:solidFill>
                <a:effectLst>
                  <a:outerShdw blurRad="63500" dir="3600000" algn="tl" rotWithShape="0">
                    <a:srgbClr val="000000">
                      <a:alpha val="70000"/>
                    </a:srgbClr>
                  </a:outerShdw>
                </a:effectLst>
              </a:rPr>
              <a:t>in that case,</a:t>
            </a:r>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rPr>
              <a:t> he </a:t>
            </a:r>
            <a:r>
              <a:rPr lang="en-US" sz="2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saith</a:t>
            </a:r>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rPr>
              <a:t> unto him, Wilt thou be made whole? </a:t>
            </a:r>
          </a:p>
          <a:p>
            <a:pPr marL="0" indent="0" algn="just">
              <a:spcBef>
                <a:spcPts val="0"/>
              </a:spcBef>
              <a:buNone/>
              <a:defRPr/>
            </a:pPr>
            <a:r>
              <a:rPr lang="en-US" sz="2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Aterward</a:t>
            </a:r>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rPr>
              <a:t> Jesus </a:t>
            </a:r>
            <a:r>
              <a:rPr lang="en-US" sz="2200" dirty="0" err="1">
                <a:ln w="18415" cmpd="sng">
                  <a:solidFill>
                    <a:srgbClr val="FFFFFF"/>
                  </a:solidFill>
                  <a:prstDash val="solid"/>
                </a:ln>
                <a:solidFill>
                  <a:srgbClr val="FFFFFF"/>
                </a:solidFill>
                <a:effectLst>
                  <a:outerShdw blurRad="63500" dir="3600000" algn="tl" rotWithShape="0">
                    <a:srgbClr val="000000">
                      <a:alpha val="70000"/>
                    </a:srgbClr>
                  </a:outerShdw>
                </a:effectLst>
              </a:rPr>
              <a:t>findeth</a:t>
            </a:r>
            <a:r>
              <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rPr>
              <a:t> him in the temple, and said unto him, Behold, thou art made whole: sin no more, lest a worse thing come unto thee. </a:t>
            </a:r>
          </a:p>
          <a:p>
            <a:pPr algn="just"/>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just"/>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2200" dirty="0"/>
          </a:p>
        </p:txBody>
      </p:sp>
      <p:sp>
        <p:nvSpPr>
          <p:cNvPr id="4" name="TextBox 3"/>
          <p:cNvSpPr txBox="1"/>
          <p:nvPr/>
        </p:nvSpPr>
        <p:spPr>
          <a:xfrm>
            <a:off x="5372100" y="568569"/>
            <a:ext cx="3390900" cy="203132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And, behold, they brought to him a man sick of the palsy, lying on a bed: and Jesus seeing their faith said unto the sick of the palsy; Son, be of good cheer; thy sins be forgiven thee. Matthew 9:2</a:t>
            </a:r>
          </a:p>
          <a:p>
            <a:endParaRPr lang="en-US" dirty="0"/>
          </a:p>
        </p:txBody>
      </p:sp>
      <p:sp>
        <p:nvSpPr>
          <p:cNvPr id="5" name="TextBox 4"/>
          <p:cNvSpPr txBox="1"/>
          <p:nvPr/>
        </p:nvSpPr>
        <p:spPr>
          <a:xfrm>
            <a:off x="4943669" y="4044077"/>
            <a:ext cx="3895531" cy="258532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And If </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thou wilt diligently hearken to the voice of the LORD thy God, and wilt do that which is right in his sight, and wilt give ear to his commandments, and keep all his statutes, I will put none of these diseases upon thee, which I have brought upon the Egyptians: for I </a:t>
            </a:r>
            <a:r>
              <a:rPr lang="en-US" i="1" dirty="0">
                <a:ln w="18415" cmpd="sng">
                  <a:solidFill>
                    <a:srgbClr val="FFFFFF"/>
                  </a:solidFill>
                  <a:prstDash val="solid"/>
                </a:ln>
                <a:solidFill>
                  <a:srgbClr val="FFFFFF"/>
                </a:solidFill>
                <a:effectLst>
                  <a:outerShdw blurRad="63500" dir="3600000" algn="tl" rotWithShape="0">
                    <a:srgbClr val="000000">
                      <a:alpha val="70000"/>
                    </a:srgbClr>
                  </a:outerShdw>
                </a:effectLst>
              </a:rPr>
              <a:t>am</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the LORD that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healeth</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thee. Exodus15:26</a:t>
            </a:r>
            <a:r>
              <a:rPr lang="en-US" dirty="0" smtClean="0"/>
              <a:t> </a:t>
            </a:r>
            <a:endParaRPr lang="en-US" dirty="0"/>
          </a:p>
        </p:txBody>
      </p:sp>
      <p:sp>
        <p:nvSpPr>
          <p:cNvPr id="6" name="Rectangle 5"/>
          <p:cNvSpPr/>
          <p:nvPr/>
        </p:nvSpPr>
        <p:spPr>
          <a:xfrm>
            <a:off x="72731" y="430685"/>
            <a:ext cx="4791268" cy="923330"/>
          </a:xfrm>
          <a:prstGeom prst="rect">
            <a:avLst/>
          </a:prstGeom>
          <a:noFill/>
        </p:spPr>
        <p:txBody>
          <a:bodyPr wrap="square" lIns="91440" tIns="45720" rIns="91440" bIns="45720">
            <a:spAutoFit/>
          </a:bodyPr>
          <a:lstStyle/>
          <a:p>
            <a:pPr algn="ctr"/>
            <a:r>
              <a:rPr lang="en-US"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Spiritual Causes</a:t>
            </a:r>
            <a:endPar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Content Placeholder 2"/>
          <p:cNvSpPr txBox="1">
            <a:spLocks/>
          </p:cNvSpPr>
          <p:nvPr/>
        </p:nvSpPr>
        <p:spPr>
          <a:xfrm>
            <a:off x="0" y="3657600"/>
            <a:ext cx="4308232" cy="320040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Jesus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saith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 unto him, Rise, take up thy bed, and walk. </a:t>
            </a:r>
          </a:p>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And immediately the man was made whole, and took up his bed, and walked: and on the same day was the </a:t>
            </a:r>
            <a:r>
              <a:rPr lang="en-US" sz="2400" dirty="0" err="1">
                <a:ln w="18415" cmpd="sng">
                  <a:solidFill>
                    <a:srgbClr val="FFFFFF"/>
                  </a:solidFill>
                  <a:prstDash val="solid"/>
                </a:ln>
                <a:solidFill>
                  <a:srgbClr val="FFFFFF"/>
                </a:solidFill>
                <a:effectLst>
                  <a:outerShdw blurRad="63500" dir="3600000" algn="tl" rotWithShape="0">
                    <a:srgbClr val="000000">
                      <a:alpha val="70000"/>
                    </a:srgbClr>
                  </a:outerShdw>
                </a:effectLst>
              </a:rPr>
              <a:t>sabbath</a:t>
            </a: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rPr>
              <a:t>John 5:6, 9, 14</a:t>
            </a:r>
          </a:p>
          <a:p>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43422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84980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5535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a:spLocks noGrp="1" noChangeArrowheads="1"/>
          </p:cNvSpPr>
          <p:nvPr>
            <p:ph type="title"/>
          </p:nvPr>
        </p:nvSpPr>
        <p:spPr>
          <a:xfrm>
            <a:off x="457200" y="63500"/>
            <a:ext cx="8229600" cy="1841500"/>
          </a:xfrm>
          <a:noFill/>
        </p:spPr>
        <p:txBody>
          <a:bodyPr rIns="132080"/>
          <a:lstStyle/>
          <a:p>
            <a:pPr algn="ctr"/>
            <a:r>
              <a:rPr lang="en-US" b="1">
                <a:solidFill>
                  <a:srgbClr val="FF0000"/>
                </a:solidFill>
                <a:effectLst>
                  <a:outerShdw blurRad="38100" dist="38100" dir="2700000" algn="tl">
                    <a:srgbClr val="C0C0C0"/>
                  </a:outerShdw>
                </a:effectLst>
                <a:latin typeface="Lucida Grande" charset="0"/>
                <a:ea typeface="Lucida Grande" charset="0"/>
                <a:cs typeface="Lucida Grande" charset="0"/>
                <a:sym typeface="Lucida Grande" charset="0"/>
              </a:rPr>
              <a:t>WHY IS TAKING CARE OF MY BODY SO IMPORTANT?</a:t>
            </a:r>
            <a:endParaRPr lang="en-US" b="1">
              <a:solidFill>
                <a:srgbClr val="FF0000"/>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23556" name="Rectangle 4"/>
          <p:cNvSpPr>
            <a:spLocks noGrp="1" noChangeArrowheads="1"/>
          </p:cNvSpPr>
          <p:nvPr>
            <p:ph type="body" idx="1"/>
          </p:nvPr>
        </p:nvSpPr>
        <p:spPr>
          <a:xfrm>
            <a:off x="457200" y="1905000"/>
            <a:ext cx="5562600" cy="4953000"/>
          </a:xfrm>
          <a:noFill/>
        </p:spPr>
        <p:txBody>
          <a:bodyPr rIns="132080"/>
          <a:lstStyle/>
          <a:p>
            <a:pPr>
              <a:buFont typeface="Tahoma" panose="020B0604030504040204" pitchFamily="34" charset="0"/>
              <a:buNone/>
            </a:pPr>
            <a:r>
              <a:rPr lang="en-US" b="1" dirty="0">
                <a:solidFill>
                  <a:srgbClr val="131115"/>
                </a:solidFill>
                <a:latin typeface="Lucida Grande" charset="0"/>
                <a:ea typeface="Lucida Grande" charset="0"/>
                <a:cs typeface="Lucida Grande" charset="0"/>
                <a:sym typeface="Lucida Grande" charset="0"/>
              </a:rPr>
              <a:t>1</a:t>
            </a:r>
            <a:r>
              <a:rPr lang="en-US" b="1" baseline="30000" dirty="0">
                <a:solidFill>
                  <a:srgbClr val="131115"/>
                </a:solidFill>
                <a:latin typeface="Lucida Grande" charset="0"/>
                <a:ea typeface="Lucida Grande" charset="0"/>
                <a:cs typeface="Lucida Grande" charset="0"/>
                <a:sym typeface="Lucida Grande" charset="0"/>
              </a:rPr>
              <a:t>st</a:t>
            </a:r>
            <a:r>
              <a:rPr lang="en-US" b="1" dirty="0">
                <a:solidFill>
                  <a:srgbClr val="131115"/>
                </a:solidFill>
                <a:latin typeface="Lucida Grande" charset="0"/>
                <a:ea typeface="Lucida Grande" charset="0"/>
                <a:cs typeface="Lucida Grande" charset="0"/>
                <a:sym typeface="Lucida Grande" charset="0"/>
              </a:rPr>
              <a:t> Thessalonians 5:23</a:t>
            </a:r>
            <a:endParaRPr lang="en-US" b="1" dirty="0">
              <a:solidFill>
                <a:srgbClr val="131115"/>
              </a:solidFill>
              <a:latin typeface="Lucida Grande" charset="0"/>
              <a:ea typeface="ヒラギノ角ゴ ProN W6" charset="0"/>
              <a:cs typeface="ヒラギノ角ゴ ProN W6" charset="0"/>
              <a:sym typeface="Lucida Grande" charset="0"/>
            </a:endParaRPr>
          </a:p>
          <a:p>
            <a:pPr marL="782638" lvl="1">
              <a:buFont typeface="Tahoma" panose="020B0604030504040204" pitchFamily="34" charset="0"/>
              <a:buNone/>
            </a:pPr>
            <a:endParaRPr lang="en-US" dirty="0"/>
          </a:p>
          <a:p>
            <a:pPr marL="782638" lvl="1">
              <a:buFont typeface="Tahoma" panose="020B0604030504040204" pitchFamily="34" charset="0"/>
              <a:buNone/>
            </a:pPr>
            <a:r>
              <a:rPr lang="en-US"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And the very God of peace sanctify you wholly; and I pray God your whole spirit and soul and </a:t>
            </a:r>
            <a:r>
              <a:rPr lang="en-US" b="1" u="sng"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body</a:t>
            </a:r>
            <a:r>
              <a:rPr lang="en-US"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be </a:t>
            </a:r>
            <a:r>
              <a:rPr lang="en-US" b="1" u="sng"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preserved blameless</a:t>
            </a:r>
            <a:r>
              <a:rPr lang="en-US"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unto the coming of our Lord Jesus Christ. </a:t>
            </a:r>
            <a:endParaRPr lang="en-US" dirty="0">
              <a:solidFill>
                <a:srgbClr val="00004D"/>
              </a:solidFill>
              <a:effectLst>
                <a:outerShdw blurRad="38100" dist="38100" dir="2700000" algn="tl">
                  <a:srgbClr val="C0C0C0"/>
                </a:outerShdw>
              </a:effectLst>
              <a:latin typeface="Lucida Grande" charset="0"/>
              <a:sym typeface="Lucida Grande" charset="0"/>
            </a:endParaRPr>
          </a:p>
        </p:txBody>
      </p:sp>
      <p:sp>
        <p:nvSpPr>
          <p:cNvPr id="23557" name="Rectangle 5"/>
          <p:cNvSpPr>
            <a:spLocks noChangeArrowheads="1"/>
          </p:cNvSpPr>
          <p:nvPr/>
        </p:nvSpPr>
        <p:spPr bwMode="auto">
          <a:xfrm>
            <a:off x="3124200" y="6416675"/>
            <a:ext cx="2908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b"/>
          <a:lstStyle>
            <a:lvl1pPr marL="39688">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algn="ctr" fontAlgn="base">
              <a:spcBef>
                <a:spcPct val="0"/>
              </a:spcBef>
              <a:spcAft>
                <a:spcPct val="0"/>
              </a:spcAft>
            </a:pPr>
            <a:r>
              <a:rPr lang="en-US" sz="1400" smtClean="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sym typeface="Arial" panose="020B0604020202020204" pitchFamily="34" charset="0"/>
              </a:rPr>
              <a:t>God’s Great Desire Cont’</a:t>
            </a:r>
          </a:p>
        </p:txBody>
      </p:sp>
    </p:spTree>
    <p:extLst>
      <p:ext uri="{BB962C8B-B14F-4D97-AF65-F5344CB8AC3E}">
        <p14:creationId xmlns:p14="http://schemas.microsoft.com/office/powerpoint/2010/main" val="3662480131"/>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556">
                                            <p:bg/>
                                          </p:spTgt>
                                        </p:tgtEl>
                                        <p:attrNameLst>
                                          <p:attrName>style.visibility</p:attrName>
                                        </p:attrNameLst>
                                      </p:cBhvr>
                                      <p:to>
                                        <p:strVal val="visible"/>
                                      </p:to>
                                    </p:set>
                                    <p:anim calcmode="lin" valueType="num">
                                      <p:cBhvr additive="base">
                                        <p:cTn id="7" dur="500" fill="hold"/>
                                        <p:tgtEl>
                                          <p:spTgt spid="23556">
                                            <p:bg/>
                                          </p:spTgt>
                                        </p:tgtEl>
                                        <p:attrNameLst>
                                          <p:attrName>ppt_x</p:attrName>
                                        </p:attrNameLst>
                                      </p:cBhvr>
                                      <p:tavLst>
                                        <p:tav tm="0">
                                          <p:val>
                                            <p:strVal val="1+#ppt_w/2"/>
                                          </p:val>
                                        </p:tav>
                                        <p:tav tm="100000">
                                          <p:val>
                                            <p:strVal val="#ppt_x"/>
                                          </p:val>
                                        </p:tav>
                                      </p:tavLst>
                                    </p:anim>
                                    <p:anim calcmode="lin" valueType="num">
                                      <p:cBhvr additive="base">
                                        <p:cTn id="8" dur="500" fill="hold"/>
                                        <p:tgtEl>
                                          <p:spTgt spid="23556">
                                            <p:bg/>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56">
                                            <p:txEl>
                                              <p:pRg st="0" end="0"/>
                                            </p:txEl>
                                          </p:spTgt>
                                        </p:tgtEl>
                                        <p:attrNameLst>
                                          <p:attrName>style.visibility</p:attrName>
                                        </p:attrNameLst>
                                      </p:cBhvr>
                                      <p:to>
                                        <p:strVal val="visible"/>
                                      </p:to>
                                    </p:set>
                                    <p:anim calcmode="lin" valueType="num">
                                      <p:cBhvr additive="base">
                                        <p:cTn id="13" dur="500" fill="hold"/>
                                        <p:tgtEl>
                                          <p:spTgt spid="23556">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3556">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 calcmode="lin" valueType="num">
                                      <p:cBhvr additive="base">
                                        <p:cTn id="17" dur="500" fill="hold"/>
                                        <p:tgtEl>
                                          <p:spTgt spid="23556">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35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8362"/>
            <a:ext cx="9144000" cy="6956362"/>
          </a:xfrm>
        </p:spPr>
      </p:pic>
      <p:sp>
        <p:nvSpPr>
          <p:cNvPr id="4" name="Slide Number Placeholder 3"/>
          <p:cNvSpPr>
            <a:spLocks noGrp="1"/>
          </p:cNvSpPr>
          <p:nvPr>
            <p:ph type="sldNum" sz="quarter" idx="10"/>
          </p:nvPr>
        </p:nvSpPr>
        <p:spPr/>
        <p:txBody>
          <a:bodyPr/>
          <a:lstStyle/>
          <a:p>
            <a:fld id="{E2398DE5-B472-4F72-99A4-829458E18490}" type="slidenum">
              <a:rPr lang="en-US" smtClean="0">
                <a:solidFill>
                  <a:srgbClr val="FFFFFF"/>
                </a:solidFill>
              </a:rPr>
              <a:pPr/>
              <a:t>43</a:t>
            </a:fld>
            <a:endParaRPr lang="en-US">
              <a:solidFill>
                <a:srgbClr val="FFFFFF"/>
              </a:solidFill>
            </a:endParaRPr>
          </a:p>
        </p:txBody>
      </p:sp>
      <p:sp>
        <p:nvSpPr>
          <p:cNvPr id="5" name="AutoShape 2" descr="data:image/jpeg;base64,/9j/4AAQSkZJRgABAQAAAQABAAD/2wCEAAkGBxAQEBIQEg8QEA8QEBAPEA8QDxAPDxAPFBQWFhQRFBQYHCggGBolHBQUITEhJSkrLi4uFx8zODMsNygtLisBCgoKDg0OGxAQGiwcHBwsLCwsLCwsLCwsLCwsLCwsLCwsLCwsLCwsLCwsLCwsLCwsLCwsLCwsLCwsLCwsLDcrLP/AABEIAMIBAwMBIgACEQEDEQH/xAAcAAACAwEBAQEAAAAAAAAAAAAAAwECBAUGBwj/xAA8EAACAgECAwYEBAQCCwAAAAAAAQIDESExBBJRBRNBYXGRBjKBoQciUmIUQrHwgpIzRFNjcnODssHR4f/EABoBAQADAQEBAAAAAAAAAAAAAAMAAQIFBAb/xAAkEQEBAAICAgICAwEBAAAAAAAAAQIxAxEEIRIyE1EUIkEFFf/aAAwDAQACEQMRAD8A3cNLTBpVaW3iKhXjwNdeD6PKzp8VjL2rWhyrZZU9DRVHwBtnRsZe1amNhFNjI04GqrGoZPjUOGmCK4flawNo1Y6FZXcXJe2SMSIw/Mn4GuFe5E4aE7hKxyq3YuUDXykNJklgvjXNlW2yJtI2zhgyWUvfQf5RPjWGytsXOODoPBhtWSw9Vlshkw3r6+h1JVtGW2CW33E7guqxSgluZrpvwwvTc2XGO4buB6pMnkUxoth3GrhE9xbiNlHUo0Z6NKU0LluOkJnuQuJM45ZRoc0VlW34B00pE0JsXma5VLxefTUVLlWyz6lFxrJKOdtQ7qXQfOzGySE22N+OPQLLZppXk/cvuBHN5Igy0+vVPCw1uOjWvDxEtbGmpDZaczHbRVhbjq4823h9CsI9R9UGtgjYz2ZX0GQg9emAjHO24+uDM5WdFKhVgbXDD16Mu62XcHlPyYPca+N/Rbh+X1Fcpp5HhIh1Nb7F9xXVZ2kL5EaZRWBTg8FxOqx2wZnlszfKAiaQvcZc3u2LlBI1OLRnvH7gWO4yXQZrs1E3Fic+6DMd8GdC5Ga6pihYMC5GqVUVuxTUemfMUfbO0Vdbf/00O3GiWgiyxt76dAqSKSqXi/bUVLl6Z9Rk5Z8MeQnBDRWVuNkJtsbe+PItZuJmFdmxErFjbAhl5oo0UWaLtEyHWiZBZbPjpUAAyt9lTUvLBprx4GeqnpqaaaZdP6DZac/j+zSot4NVOFuKrWN9B9UcgZaek2pJ7D6ovIquvHkaa5YBulyVPL1WUnn08zyfYnG8VLtfi6LZZphVCypZWkZPCZ7CJ4Ph+Mhw/wAR8RCycYLiODq5HOSiswbbWXpkK3p7eOd4173lRWcdBsMNJrVNZTWqa6pkWR8OpJQfGskoi5o4q+I5S7SlwFVHNCuPNbfz8yjp9n5bnesg+gsqZSxklBmO2LydCRlti8moBkuizHfFnQuMdwwGRpIVckOuizNfJDiZbrPIw3yZtuMdzFCx3CDTdF42fsxHK+j9mKIie4me5plTLPyv2FSolnb7oLIuJIub1NDpl0+6/wDYmyp5+ZLy3IaM89xU4mlw/wB4vuLsrjn50/cKmxZ5vG4uTyPlGK/mf0in/UrJQ8XN/RIo00y2oVJGq1V/ufqJslBbLIWWzY6JIGd7H9L9wMtPsUW+uDXVNrxyKVi00NELF0Gy08WO2iMm8GunQz1yT2RohnwAy0bHZ6GFYN+OPoXCPjs6vbU/PP4zcVzdrWpYfdwhD0ljPufoenwPz9+NPYzp7QlxDy4cVFTTxorFo4Z64webk29Xhz+1fR/gz4z4Cjs3ho28bWrK6cWKdiViecqKj4mC74t43tix8P2dVOijPLbxc18sfGUfPTT1PiPYnDxt4mmqUmoWWwhJ+TkkfrLs7gKeFqVFUOSEMRWFhy03Zie6fl48cb2wfD/YNXB1d3WvzN81lr1svn4zsfXyOlLZlnJdSkmsMeR4Oa9sdm4m0dZuJtGjysdxjuNlxjuGARdJGW+f7TXdGPVGS6LHERbcuhkuvfkOui+hjuQoWe++X6n6YEd/L9T9i1wnAolJybbeX/mx9hE99375GT3EzeoVNipOOu2fqUaGNlJELCLNxU0Ns3KZCuzYlNFLBsxVhRZom0TIdaJkFls+OlQADK32etm2uaW+pzka6kNlp4sdt/ebYRpon9DLSx0QMtHx22IfUZ6R9bWQbohucHzD8f4RfB8PLH5lxEkn6xPpsnp/fQ+W/j6o/wAJw35nzfxHy/8ATYGf1r2+NuPjHZd3d31T/RbCXtJM/W1FvPXCf64Rl7pH5D4eP54prRyS93g/XVDXIoraKjFenLEzwk876wNASQ2epz6z27ibWNuMzZYSLmZLkNtEXWjAZbkZ3YzbczHexxMV1jFW8RLG69h1yMdzFCVdav01t9cPLM3PH9C+jwi1zECiTLu8+K8hUlHOksLpgie4me4VLEzqbeji15vAudb6Z9NUSKm3ndohoXKuXR+zE2pp6rBo5pdSkr5LxX1WQrs2LM3gpN5NE7W90n9CjlHxh7PBRYy2oVM1Wyh0cfrkVNQe0mvVBZbPjpnAd3cf9p9gMtPrkDbTPCMEZ5G0jZaczHboRnk2UzwYIzwh/D2ZbBy0bHbdXZku2ZkNn8ocnsp0JYXt/U+Yfj1LNPC/86z/ALT6VV/fufN/x0uzTwset88+nKB5Gnt8X7R8n7N4OX8Tw8Jfz2149HJH6qiuWKj0UYeyPz12nwme0+Arr37ng39cts/Qd61x0ks+wfCf/ofWJlsJlsEtmJZ6o5Yns/QyjpGG4ZSbTJcN74TcQJNxjvHXmO4cKLbTJdKP1G2mS4URMq03+V5fRipJp6rUhkd5IUZU9xMtzXmPjv4ipwTem4VJGdlJDrYtbmchoVZuJmOs3EzCy2bFUpYFhQosLtFSHWiZBZbPjpUAAyt9dphlZH1yz9Dnyu5n6D62ehzcdtsdzR0MsZ4G12ZM5aI3QlhE95kzVzwFvERisylGK6ykoL3ChOOW5SR0YvCT6a/Y+O/i/d3vHcNV4QrrX1nPB7rjPjXgKlJPiYOSXyxWZfRny/4q7fou7Qr42hzsUeRzhfmOZQ2S8jyc7p+FxckzvenR4a+uvt92WfJXYqf8S4fkX3ij7RKx4XVJN/8AD4H5u+Iu1ocXdO9UKmycuaTjZNvm8kz6l8AdsOfZ9blZKc4WOuSeuI40yycBf+hxf1le7lblCisb+aH0FSeEetyae9hDtFd6IuZAi4SHeiL2OJNxjuAT3ooSbjJea7v2mNkCQUYxi2K1FGLluE9yoVpYh2SWi2KStX8yywnuKmUbFFkVJ5T5fIVOOPHJZlJywHdlhEyo52r9OSk5Rf7f/JRoRaKkaLIZ+V56mZxaeoWWzY6QAAZW6Ff4hSX+rwf+JjY/iRNbcNH/ADM+fgjnfyOX9upPC4e9PoMvxMtW3DV/VtmW38SeMfyRph6LLPE5IKy5+Szqkx8Tix9yPTcT8c9oWLD4hxX7Ipfc4nG9oXW/6S2yeufzTbWfTYy69X7lWgu6ScUnvoZJ5n1Kmns7hZXWxrgsyk8bZx5k91dvU7VoosnJKMZSk9ktWz6R+H3ZnGcN307IKvh5w/N3rwk/B49cHr/hz4do4GmC5YTuxmy14ys+EX4HVnNT0koyg2k1LE476ZTPbwcVntzeby5f6/tlt7bp4eur+IurjbYsRUVo14M297lrD5oyXMmjy77BnxPfU8VBOEL+em2LXNGH6V5eR3eGqjCCrg3iCwm3rhHrm3M58eKarRa9RbsIepk4rioV+OozxmXCu9OXb2y+g2viIy8RhNFxktJdxnnBv5W2RCncVcuY3UcAlrY9PIrxfCKKzD6DCc+1YEZHuXLv9xE45eV4646BUsJnuLluMlnOpVwKLFBcx/dirVgqtRms3KFpi5sK7eiIsE2DGLmDlsmKvPgh3eWSthVMo00Zzw/SwFARbyQABx+3dAABEGQACIDqdk9q2cPl1ckJYx3rinYs7pPwRyyYkVdOpd29xdjfNxNz8lZJL2PVfAXxDNTnXbOdspJKuMsz1zrr4aZPBxZ7z4S4ujhaHck3Y/mm8fl8Nj1+Pe7O683lYycfqe3062eqUeVLl5uaXg/U5V/bnDw1d1Wc4a522efXbFl2vPHleyj4+p5ztT4dVkuauX5m8tPZM6WVuP09x8/xYYZ8lnLens7u3pTb5GuV7SRinY5att+ryec7L4DiadJTTh03x6HaU2a4fcFzcGGF6473DGUjNrZtEZIFtDI2VcUnvodjglBRynk8rzG/su+XNh6IuKy4v09CwM7n+77lXN9WMBHE8LGXTJhlweHo8GuT6vHmcvj+0lHKg8yWmuwNJxceVaO5S3Sb6vdiLWk9kl6HGs4+1tvmaz4J6CbOMsejnJr1CvNI904K69lq8JIyzsi95anHssedyqmV8u/ZpwenTsST6i5MRTxOmGs+bLzknsyL/HYpc9ReSbBcpYBy2WT0Ji5su5ZKTKaiuQIAy28uAAcl2gAARAAARAAARE5Lwsltl46Z0FkxJ3Vzft6L4V4mfe8nM3Hlf5Tp8b2/GE+VQ2ep5TgeMnVPng8Nej0Iu4qVkuZ4znU9fB5NwnTxcniY58lvT6Lw3Ed5BaYys/Qs0cb4e7VjYlBvEorCzp9DfxfaFVfzTS9NTocPNHCz8fknLZI0i8vqYuE7XqsfLGWfU3KQuXLOT6jz48+O/wBorgAKZZXbEPq42Ud8yNku2IpLTwOSpMTJ5ZfypJhjf8a+M7QlPaTx0Oe5PqQyCu6aSTQFy3JlIq2BdkhU1qVwXluVL7pIXZJrQiF2PELdxE9wrlezYxofEeZWU8mclMz3V/EyVmCruFWsWTukxxnTT3oGYCd1r4xxgADmuiAACIAACIAACIAACInIKRAESXpeFsovKbXoTK6T3bfrqLA1Msp/qup32dTdKMlJPDye37N7QVsFLCyvmWTwaNHDcZOt5i8Z3PR4/P8Aj28/k+POWPfc5HMebp+I2vmjn00Jt+I3/LBe+T2fysXK/wDPzd9zKM4XA9t5lizGvRYOy7E9hOPlnJpjk8XLj2rLcgCjkxGJFZblHIsxcgrssgZSUixSe5TcLmxUxshUwctlxUbKykE2VbKLIGyAAjQAAIjjAAHOdAAAEQAAEQAAEQAAEQAAEQAAEQE5IAiJyCfkiAIi6keh7G4jmWG1laI84Mrta2eBuHK430Hn4/yY9PZC5PU5XDdtRSSknoksoZLtevPidH+Ti538TKNkpMq2Kq4yuX8yWeo5vo0Z/NKx8cp66RkXN6l3kVZLXVFflhJxXrtWUijZEn6lJS/tlfPFv8dRaUJbIM29tydAAAiAAAiOMAAc50AAARAAARAAARAAARAAARAAARAAARAAAREsuiQE4trirKsAKrK0WaYTeN37sAFx0xkarJfqfuys5vq/dkAXWFlN43fuLtk+r9wAiTZ/CvR+o9AA2P1Bn9kMgANsgAAiP//Z"/>
          <p:cNvSpPr>
            <a:spLocks noChangeAspect="1" noChangeArrowheads="1"/>
          </p:cNvSpPr>
          <p:nvPr/>
        </p:nvSpPr>
        <p:spPr bwMode="auto">
          <a:xfrm>
            <a:off x="1295400" y="2743200"/>
            <a:ext cx="3429000" cy="34290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3154788" y="1727537"/>
            <a:ext cx="5532011" cy="3816429"/>
          </a:xfrm>
          <a:prstGeom prst="rect">
            <a:avLst/>
          </a:prstGeom>
        </p:spPr>
        <p:txBody>
          <a:bodyPr wrap="square">
            <a:spAutoFit/>
          </a:bodyPr>
          <a:lstStyle/>
          <a:p>
            <a:pPr>
              <a:buFont typeface="Tahoma" panose="020B0604030504040204" pitchFamily="34" charset="0"/>
              <a:buNone/>
            </a:pP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ucida Grande" charset="0"/>
                <a:ea typeface="Lucida Grande" charset="0"/>
                <a:cs typeface="Lucida Grande" charset="0"/>
                <a:sym typeface="Lucida Grande" charset="0"/>
              </a:rPr>
              <a:t>1</a:t>
            </a:r>
            <a:r>
              <a:rPr lang="en-US" sz="2800" b="1" baseline="300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ucida Grande" charset="0"/>
                <a:ea typeface="Lucida Grande" charset="0"/>
                <a:cs typeface="Lucida Grande" charset="0"/>
                <a:sym typeface="Lucida Grande" charset="0"/>
              </a:rPr>
              <a:t>st</a:t>
            </a:r>
            <a:r>
              <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ucida Grande" charset="0"/>
                <a:ea typeface="Lucida Grande" charset="0"/>
                <a:cs typeface="Lucida Grande" charset="0"/>
                <a:sym typeface="Lucida Grande" charset="0"/>
              </a:rPr>
              <a:t> Thessalonians 5:23</a:t>
            </a: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Lucida Grande" charset="0"/>
              <a:ea typeface="ヒラギノ角ゴ ProN W6" charset="0"/>
              <a:cs typeface="ヒラギノ角ゴ ProN W6" charset="0"/>
              <a:sym typeface="Lucida Grande" charset="0"/>
            </a:endParaRPr>
          </a:p>
          <a:p>
            <a:pPr marL="782638" lvl="1">
              <a:buFont typeface="Tahoma" panose="020B0604030504040204" pitchFamily="34" charset="0"/>
              <a:buNone/>
            </a:pPr>
            <a:endParaRPr lang="en-US" dirty="0"/>
          </a:p>
          <a:p>
            <a:pPr marL="782638" lvl="1">
              <a:buFont typeface="Tahoma" panose="020B0604030504040204" pitchFamily="34" charset="0"/>
              <a:buNone/>
            </a:pPr>
            <a:r>
              <a:rPr lang="en-US" sz="2800" b="1"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Lucida Grande" charset="0"/>
                <a:ea typeface="Lucida Grande" charset="0"/>
                <a:cs typeface="Lucida Grande" charset="0"/>
                <a:sym typeface="Lucida Grande" charset="0"/>
              </a:rPr>
              <a:t>And the very God of peace sanctify you wholly; and I pray God your whole spirit and soul and </a:t>
            </a:r>
            <a:r>
              <a:rPr lang="en-US" sz="2800" b="1" u="sng"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Lucida Grande" charset="0"/>
                <a:ea typeface="Lucida Grande" charset="0"/>
                <a:cs typeface="Lucida Grande" charset="0"/>
                <a:sym typeface="Lucida Grande" charset="0"/>
              </a:rPr>
              <a:t>body</a:t>
            </a:r>
            <a:r>
              <a:rPr lang="en-US" sz="2800" b="1"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Lucida Grande" charset="0"/>
                <a:ea typeface="Lucida Grande" charset="0"/>
                <a:cs typeface="Lucida Grande" charset="0"/>
                <a:sym typeface="Lucida Grande" charset="0"/>
              </a:rPr>
              <a:t> be </a:t>
            </a:r>
            <a:r>
              <a:rPr lang="en-US" sz="2800" b="1" u="sng"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Lucida Grande" charset="0"/>
                <a:ea typeface="Lucida Grande" charset="0"/>
                <a:cs typeface="Lucida Grande" charset="0"/>
                <a:sym typeface="Lucida Grande" charset="0"/>
              </a:rPr>
              <a:t>preserved blameless</a:t>
            </a:r>
            <a:r>
              <a:rPr lang="en-US" sz="2800" b="1"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Lucida Grande" charset="0"/>
                <a:ea typeface="Lucida Grande" charset="0"/>
                <a:cs typeface="Lucida Grande" charset="0"/>
                <a:sym typeface="Lucida Grande" charset="0"/>
              </a:rPr>
              <a:t> unto the coming of our Lord Jesus Christ. </a:t>
            </a:r>
            <a:endParaRPr lang="en-US" sz="2800" b="1"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latin typeface="Lucida Grande" charset="0"/>
              <a:sym typeface="Lucida Grande" charset="0"/>
            </a:endParaRPr>
          </a:p>
        </p:txBody>
      </p:sp>
    </p:spTree>
    <p:extLst>
      <p:ext uri="{BB962C8B-B14F-4D97-AF65-F5344CB8AC3E}">
        <p14:creationId xmlns:p14="http://schemas.microsoft.com/office/powerpoint/2010/main" val="415326813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title"/>
          </p:nvPr>
        </p:nvSpPr>
        <p:spPr>
          <a:xfrm>
            <a:off x="457200" y="292100"/>
            <a:ext cx="8229600" cy="1384300"/>
          </a:xfrm>
          <a:noFill/>
        </p:spPr>
        <p:txBody>
          <a:bodyPr rIns="132080"/>
          <a:lstStyle/>
          <a:p>
            <a:r>
              <a:rPr lang="en-US" b="1">
                <a:effectLst>
                  <a:outerShdw blurRad="38100" dist="38100" dir="2700000" algn="tl">
                    <a:srgbClr val="C0C0C0"/>
                  </a:outerShdw>
                </a:effectLst>
                <a:latin typeface="Lucida Grande" charset="0"/>
                <a:ea typeface="Lucida Grande" charset="0"/>
                <a:cs typeface="Lucida Grande" charset="0"/>
                <a:sym typeface="Lucida Grande" charset="0"/>
              </a:rPr>
              <a:t>FIND OUT THE CAUSE</a:t>
            </a:r>
            <a:endParaRPr lang="en-US" b="1">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9220" name="Rectangle 4"/>
          <p:cNvSpPr>
            <a:spLocks noGrp="1" noChangeArrowheads="1"/>
          </p:cNvSpPr>
          <p:nvPr>
            <p:ph type="body" idx="1"/>
          </p:nvPr>
        </p:nvSpPr>
        <p:spPr>
          <a:xfrm>
            <a:off x="457200" y="1670538"/>
            <a:ext cx="7772400" cy="5029200"/>
          </a:xfrm>
          <a:noFill/>
        </p:spPr>
        <p:txBody>
          <a:bodyPr rIns="132080">
            <a:normAutofit lnSpcReduction="10000"/>
          </a:bodyPr>
          <a:lstStyle/>
          <a:p>
            <a:pPr>
              <a:lnSpc>
                <a:spcPct val="90000"/>
              </a:lnSpc>
              <a:buFont typeface="Tahoma" panose="020B0604030504040204" pitchFamily="34" charset="0"/>
              <a:buNone/>
            </a:pPr>
            <a:r>
              <a:rPr lang="en-US" sz="2600" dirty="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Proverbs 26:2/Job 29:16</a:t>
            </a:r>
            <a:endParaRPr lang="en-US" sz="2600" dirty="0">
              <a:solidFill>
                <a:srgbClr val="FFFF00"/>
              </a:solidFill>
              <a:effectLst>
                <a:outerShdw blurRad="38100" dist="38100" dir="2700000" algn="tl">
                  <a:srgbClr val="C0C0C0"/>
                </a:outerShdw>
              </a:effectLst>
              <a:latin typeface="Lucida Grande" charset="0"/>
              <a:sym typeface="Lucida Grande" charset="0"/>
            </a:endParaRPr>
          </a:p>
          <a:p>
            <a:pPr>
              <a:lnSpc>
                <a:spcPct val="90000"/>
              </a:lnSpc>
              <a:buFont typeface="Helvetica" panose="020B0604020202020204" pitchFamily="34" charset="0"/>
              <a:buChar char="•"/>
            </a:pPr>
            <a:endParaRPr lang="en-US" sz="2600" dirty="0">
              <a:solidFill>
                <a:srgbClr val="00004D"/>
              </a:solidFill>
              <a:effectLst>
                <a:outerShdw blurRad="38100" dist="38100" dir="2700000" algn="tl">
                  <a:srgbClr val="C0C0C0"/>
                </a:outerShdw>
              </a:effectLst>
              <a:latin typeface="Lucida Grande" charset="0"/>
              <a:sym typeface="Lucida Grande" charset="0"/>
            </a:endParaRPr>
          </a:p>
          <a:p>
            <a:pPr>
              <a:lnSpc>
                <a:spcPct val="90000"/>
              </a:lnSpc>
              <a:buFont typeface="Wingdings" panose="05000000000000000000" pitchFamily="2" charset="2"/>
              <a:buChar char="§"/>
            </a:pPr>
            <a:r>
              <a:rPr lang="en-US" sz="2400" u="sng" dirty="0">
                <a:effectLst>
                  <a:outerShdw blurRad="38100" dist="38100" dir="2700000" algn="tl">
                    <a:srgbClr val="C0C0C0"/>
                  </a:outerShdw>
                </a:effectLst>
                <a:latin typeface="Lucida Grande" charset="0"/>
                <a:ea typeface="Lucida Grande" charset="0"/>
                <a:cs typeface="Lucida Grande" charset="0"/>
                <a:sym typeface="Lucida Grande" charset="0"/>
              </a:rPr>
              <a:t>Q.</a:t>
            </a:r>
            <a:r>
              <a:rPr lang="en-US" sz="2400" u="sng" dirty="0">
                <a:solidFill>
                  <a:srgbClr val="B8B8FF"/>
                </a:solidFill>
                <a:effectLst>
                  <a:outerShdw blurRad="38100" dist="38100" dir="2700000" algn="tl">
                    <a:srgbClr val="C0C0C0"/>
                  </a:outerShdw>
                </a:effectLst>
                <a:latin typeface="Lucida Grande" charset="0"/>
                <a:ea typeface="Lucida Grande" charset="0"/>
                <a:cs typeface="Lucida Grande" charset="0"/>
                <a:sym typeface="Lucida Grande" charset="0"/>
              </a:rPr>
              <a:t> What are the reasons for disease?</a:t>
            </a:r>
            <a:endParaRPr lang="en-US" sz="2400" u="sng" dirty="0">
              <a:solidFill>
                <a:srgbClr val="B8B8FF"/>
              </a:solidFill>
              <a:effectLst>
                <a:outerShdw blurRad="38100" dist="38100" dir="2700000" algn="tl">
                  <a:srgbClr val="C0C0C0"/>
                </a:outerShdw>
              </a:effectLst>
              <a:latin typeface="Lucida Grande" charset="0"/>
              <a:sym typeface="Lucida Grande" charset="0"/>
            </a:endParaRPr>
          </a:p>
          <a:p>
            <a:pPr>
              <a:lnSpc>
                <a:spcPct val="90000"/>
              </a:lnSpc>
              <a:buFont typeface="Tahoma" panose="020B0604030504040204" pitchFamily="34" charset="0"/>
              <a:buNone/>
            </a:pPr>
            <a:endParaRPr lang="en-US" sz="2400" u="sng" dirty="0">
              <a:solidFill>
                <a:srgbClr val="00004D"/>
              </a:solidFill>
              <a:effectLst>
                <a:outerShdw blurRad="38100" dist="38100" dir="2700000" algn="tl">
                  <a:srgbClr val="C0C0C0"/>
                </a:outerShdw>
              </a:effectLst>
              <a:latin typeface="Lucida Grande" charset="0"/>
              <a:sym typeface="Lucida Grande" charset="0"/>
            </a:endParaRPr>
          </a:p>
          <a:p>
            <a:pPr marL="782638" lvl="1">
              <a:lnSpc>
                <a:spcPct val="90000"/>
              </a:lnSpc>
              <a:buClr>
                <a:srgbClr val="ECFD4D"/>
              </a:buClr>
              <a:buFont typeface="Wingdings" panose="05000000000000000000" pitchFamily="2" charset="2"/>
              <a:buChar char="§"/>
            </a:pPr>
            <a:r>
              <a:rPr lang="en-US" sz="2000" dirty="0">
                <a:solidFill>
                  <a:srgbClr val="ECFD4D"/>
                </a:solidFill>
                <a:effectLst>
                  <a:outerShdw blurRad="38100" dist="38100" dir="2700000" algn="tl">
                    <a:srgbClr val="C0C0C0"/>
                  </a:outerShdw>
                </a:effectLst>
                <a:latin typeface="Lucida Grande" charset="0"/>
                <a:ea typeface="Lucida Grande" charset="0"/>
                <a:cs typeface="Lucida Grande" charset="0"/>
                <a:sym typeface="Lucida Grande" charset="0"/>
              </a:rPr>
              <a:t>SPIRITUAL</a:t>
            </a:r>
            <a:r>
              <a:rPr lang="en-US" sz="2000"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2000" dirty="0">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Numbers </a:t>
            </a:r>
            <a:r>
              <a:rPr lang="en-US" sz="2000" dirty="0" smtClean="0">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12:5-11</a:t>
            </a:r>
            <a:endParaRPr lang="en-US" sz="2000" dirty="0">
              <a:solidFill>
                <a:srgbClr val="7070FF"/>
              </a:solidFill>
              <a:effectLst>
                <a:outerShdw blurRad="38100" dist="38100" dir="2700000" algn="tl">
                  <a:srgbClr val="C0C0C0"/>
                </a:outerShdw>
              </a:effectLst>
              <a:latin typeface="Lucida Grande" charset="0"/>
              <a:sym typeface="Lucida Grande" charset="0"/>
            </a:endParaRPr>
          </a:p>
          <a:p>
            <a:pPr marL="782638" lvl="1">
              <a:lnSpc>
                <a:spcPct val="90000"/>
              </a:lnSpc>
              <a:buFont typeface="Tahoma" panose="020B0604030504040204" pitchFamily="34" charset="0"/>
              <a:buNone/>
            </a:pPr>
            <a:r>
              <a:rPr lang="en-US" sz="2000" dirty="0">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                             2 Kings 5:20-27</a:t>
            </a:r>
            <a:endParaRPr lang="en-US" sz="2000" dirty="0">
              <a:solidFill>
                <a:srgbClr val="7070FF"/>
              </a:solidFill>
              <a:effectLst>
                <a:outerShdw blurRad="38100" dist="38100" dir="2700000" algn="tl">
                  <a:srgbClr val="C0C0C0"/>
                </a:outerShdw>
              </a:effectLst>
              <a:latin typeface="Lucida Grande" charset="0"/>
              <a:sym typeface="Lucida Grande" charset="0"/>
            </a:endParaRPr>
          </a:p>
          <a:p>
            <a:pPr marL="782638" lvl="1">
              <a:lnSpc>
                <a:spcPct val="90000"/>
              </a:lnSpc>
              <a:buFont typeface="Tahoma" panose="020B0604030504040204" pitchFamily="34" charset="0"/>
              <a:buNone/>
            </a:pPr>
            <a:r>
              <a:rPr lang="en-US" sz="2000" dirty="0">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                             John 5:1-8;14</a:t>
            </a:r>
            <a:endParaRPr lang="en-US" sz="2000" dirty="0">
              <a:solidFill>
                <a:srgbClr val="7070FF"/>
              </a:solidFill>
              <a:effectLst>
                <a:outerShdw blurRad="38100" dist="38100" dir="2700000" algn="tl">
                  <a:srgbClr val="C0C0C0"/>
                </a:outerShdw>
              </a:effectLst>
              <a:latin typeface="Lucida Grande" charset="0"/>
              <a:sym typeface="Lucida Grande" charset="0"/>
            </a:endParaRPr>
          </a:p>
          <a:p>
            <a:pPr marL="782638" lvl="1">
              <a:lnSpc>
                <a:spcPct val="90000"/>
              </a:lnSpc>
              <a:buFont typeface="Tahoma" panose="020B0604030504040204" pitchFamily="34" charset="0"/>
              <a:buNone/>
            </a:pPr>
            <a:endParaRPr lang="en-US" sz="2000" dirty="0">
              <a:solidFill>
                <a:srgbClr val="00004D"/>
              </a:solidFill>
              <a:effectLst>
                <a:outerShdw blurRad="38100" dist="38100" dir="2700000" algn="tl">
                  <a:srgbClr val="C0C0C0"/>
                </a:outerShdw>
              </a:effectLst>
              <a:latin typeface="Lucida Grande" charset="0"/>
              <a:sym typeface="Lucida Grande" charset="0"/>
            </a:endParaRPr>
          </a:p>
          <a:p>
            <a:pPr marL="782638" lvl="1">
              <a:lnSpc>
                <a:spcPct val="90000"/>
              </a:lnSpc>
              <a:buClr>
                <a:srgbClr val="ECFD4D"/>
              </a:buClr>
              <a:buFont typeface="Wingdings" panose="05000000000000000000" pitchFamily="2" charset="2"/>
              <a:buChar char="§"/>
            </a:pPr>
            <a:r>
              <a:rPr lang="en-US" sz="2000" dirty="0">
                <a:solidFill>
                  <a:srgbClr val="ECFD4D"/>
                </a:solidFill>
                <a:effectLst>
                  <a:outerShdw blurRad="38100" dist="38100" dir="2700000" algn="tl">
                    <a:srgbClr val="C0C0C0"/>
                  </a:outerShdw>
                </a:effectLst>
                <a:latin typeface="Lucida Grande" charset="0"/>
                <a:ea typeface="Lucida Grande" charset="0"/>
                <a:cs typeface="Lucida Grande" charset="0"/>
                <a:sym typeface="Lucida Grande" charset="0"/>
              </a:rPr>
              <a:t>PHYSICAL</a:t>
            </a:r>
            <a:r>
              <a:rPr lang="en-US" sz="2000"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2000" dirty="0">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Ezekiel 16:49</a:t>
            </a:r>
            <a:endParaRPr lang="en-US" sz="2000" dirty="0">
              <a:solidFill>
                <a:srgbClr val="7070FF"/>
              </a:solidFill>
              <a:effectLst>
                <a:outerShdw blurRad="38100" dist="38100" dir="2700000" algn="tl">
                  <a:srgbClr val="C0C0C0"/>
                </a:outerShdw>
              </a:effectLst>
              <a:latin typeface="Lucida Grande" charset="0"/>
              <a:sym typeface="Lucida Grande" charset="0"/>
            </a:endParaRPr>
          </a:p>
          <a:p>
            <a:pPr marL="782638" lvl="1">
              <a:lnSpc>
                <a:spcPct val="90000"/>
              </a:lnSpc>
              <a:buFont typeface="Tahoma" panose="020B0604030504040204" pitchFamily="34" charset="0"/>
              <a:buNone/>
            </a:pPr>
            <a:r>
              <a:rPr lang="en-US" sz="2000" dirty="0">
                <a:solidFill>
                  <a:srgbClr val="7070FF"/>
                </a:solidFill>
                <a:effectLst>
                  <a:outerShdw blurRad="38100" dist="38100" dir="2700000" algn="tl">
                    <a:srgbClr val="C0C0C0"/>
                  </a:outerShdw>
                </a:effectLst>
                <a:latin typeface="Lucida Grande" charset="0"/>
                <a:sym typeface="Lucida Grande" charset="0"/>
              </a:rPr>
              <a:t>		</a:t>
            </a:r>
            <a:r>
              <a:rPr lang="en-US" sz="2000" dirty="0">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2000" dirty="0" err="1">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Deut</a:t>
            </a:r>
            <a:r>
              <a:rPr lang="en-US" sz="2000" dirty="0">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 21:20</a:t>
            </a:r>
            <a:endParaRPr lang="en-US" sz="2000" dirty="0">
              <a:solidFill>
                <a:srgbClr val="7070FF"/>
              </a:solidFill>
              <a:effectLst>
                <a:outerShdw blurRad="38100" dist="38100" dir="2700000" algn="tl">
                  <a:srgbClr val="C0C0C0"/>
                </a:outerShdw>
              </a:effectLst>
              <a:latin typeface="Lucida Grande" charset="0"/>
              <a:sym typeface="Lucida Grande" charset="0"/>
            </a:endParaRPr>
          </a:p>
          <a:p>
            <a:pPr marL="782638" lvl="1">
              <a:lnSpc>
                <a:spcPct val="90000"/>
              </a:lnSpc>
              <a:buFont typeface="Tahoma" panose="020B0604030504040204" pitchFamily="34" charset="0"/>
              <a:buNone/>
            </a:pPr>
            <a:r>
              <a:rPr lang="en-US" sz="2000" dirty="0">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                            Prov. 23:21</a:t>
            </a:r>
            <a:endParaRPr lang="en-US" sz="2000" dirty="0">
              <a:solidFill>
                <a:srgbClr val="7070FF"/>
              </a:solidFill>
              <a:effectLst>
                <a:outerShdw blurRad="38100" dist="38100" dir="2700000" algn="tl">
                  <a:srgbClr val="C0C0C0"/>
                </a:outerShdw>
              </a:effectLst>
              <a:latin typeface="Lucida Grande" charset="0"/>
              <a:sym typeface="Lucida Grande" charset="0"/>
            </a:endParaRPr>
          </a:p>
          <a:p>
            <a:pPr marL="782638" lvl="1">
              <a:lnSpc>
                <a:spcPct val="90000"/>
              </a:lnSpc>
              <a:buClr>
                <a:srgbClr val="00004D"/>
              </a:buClr>
              <a:buFont typeface="Wingdings" panose="05000000000000000000" pitchFamily="2" charset="2"/>
              <a:buChar char="§"/>
            </a:pPr>
            <a:endParaRPr lang="en-US" sz="2000" dirty="0">
              <a:solidFill>
                <a:srgbClr val="00004D"/>
              </a:solidFill>
              <a:effectLst>
                <a:outerShdw blurRad="38100" dist="38100" dir="2700000" algn="tl">
                  <a:srgbClr val="C0C0C0"/>
                </a:outerShdw>
              </a:effectLst>
              <a:latin typeface="Lucida Grande" charset="0"/>
              <a:sym typeface="Lucida Grande" charset="0"/>
            </a:endParaRPr>
          </a:p>
          <a:p>
            <a:pPr marL="782638" lvl="1">
              <a:lnSpc>
                <a:spcPct val="90000"/>
              </a:lnSpc>
              <a:buClr>
                <a:srgbClr val="ECFD4D"/>
              </a:buClr>
              <a:buFont typeface="Wingdings" panose="05000000000000000000" pitchFamily="2" charset="2"/>
              <a:buChar char="§"/>
            </a:pPr>
            <a:r>
              <a:rPr lang="en-US" sz="2000" dirty="0">
                <a:solidFill>
                  <a:srgbClr val="ECFD4D"/>
                </a:solidFill>
                <a:effectLst>
                  <a:outerShdw blurRad="38100" dist="38100" dir="2700000" algn="tl">
                    <a:srgbClr val="C0C0C0"/>
                  </a:outerShdw>
                </a:effectLst>
                <a:latin typeface="Lucida Grande" charset="0"/>
                <a:ea typeface="Lucida Grande" charset="0"/>
                <a:cs typeface="Lucida Grande" charset="0"/>
                <a:sym typeface="Lucida Grande" charset="0"/>
              </a:rPr>
              <a:t>GOD’S OPPORTUNITY </a:t>
            </a:r>
            <a:r>
              <a:rPr lang="en-US" sz="2000"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2000" dirty="0">
                <a:solidFill>
                  <a:srgbClr val="7070FF"/>
                </a:solidFill>
                <a:effectLst>
                  <a:outerShdw blurRad="38100" dist="38100" dir="2700000" algn="tl">
                    <a:srgbClr val="C0C0C0"/>
                  </a:outerShdw>
                </a:effectLst>
                <a:latin typeface="Lucida Grande" charset="0"/>
                <a:ea typeface="Lucida Grande" charset="0"/>
                <a:cs typeface="Lucida Grande" charset="0"/>
                <a:sym typeface="Lucida Grande" charset="0"/>
              </a:rPr>
              <a:t>John 9:1-3</a:t>
            </a:r>
            <a:r>
              <a:rPr lang="en-US" sz="2000"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t>
            </a:r>
            <a:endParaRPr lang="en-US" sz="2000" dirty="0">
              <a:solidFill>
                <a:srgbClr val="00004D"/>
              </a:solidFill>
              <a:effectLst>
                <a:outerShdw blurRad="38100" dist="38100" dir="2700000" algn="tl">
                  <a:srgbClr val="C0C0C0"/>
                </a:outerShdw>
              </a:effectLst>
              <a:latin typeface="Lucida Grande" charset="0"/>
              <a:sym typeface="Lucida Grande" charset="0"/>
            </a:endParaRPr>
          </a:p>
          <a:p>
            <a:pPr marL="782638" lvl="1">
              <a:lnSpc>
                <a:spcPct val="90000"/>
              </a:lnSpc>
              <a:buFont typeface="Tahoma" panose="020B0604030504040204" pitchFamily="34" charset="0"/>
              <a:buNone/>
            </a:pPr>
            <a:r>
              <a:rPr lang="en-US" sz="2000" dirty="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rPr>
              <a:t>    </a:t>
            </a:r>
            <a:r>
              <a:rPr lang="en-US" sz="2000" dirty="0">
                <a:solidFill>
                  <a:srgbClr val="ECFD4D"/>
                </a:solidFill>
                <a:effectLst>
                  <a:outerShdw blurRad="38100" dist="38100" dir="2700000" algn="tl">
                    <a:srgbClr val="C0C0C0"/>
                  </a:outerShdw>
                </a:effectLst>
                <a:latin typeface="Lucida Grande" charset="0"/>
                <a:ea typeface="Lucida Grande" charset="0"/>
                <a:cs typeface="Lucida Grande" charset="0"/>
                <a:sym typeface="Lucida Grande" charset="0"/>
              </a:rPr>
              <a:t>TO GLORIFY HIMSELF</a:t>
            </a:r>
            <a:endParaRPr lang="en-US" sz="2000" dirty="0">
              <a:solidFill>
                <a:srgbClr val="ECFD4D"/>
              </a:solidFill>
              <a:effectLst>
                <a:outerShdw blurRad="38100" dist="38100" dir="2700000" algn="tl">
                  <a:srgbClr val="C0C0C0"/>
                </a:outerShdw>
              </a:effectLst>
              <a:latin typeface="Lucida Grande" charset="0"/>
              <a:sym typeface="Lucida Grande" charset="0"/>
            </a:endParaRPr>
          </a:p>
        </p:txBody>
      </p:sp>
    </p:spTree>
    <p:extLst>
      <p:ext uri="{BB962C8B-B14F-4D97-AF65-F5344CB8AC3E}">
        <p14:creationId xmlns:p14="http://schemas.microsoft.com/office/powerpoint/2010/main" val="399026901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9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9220">
                                            <p:bg/>
                                          </p:spTgt>
                                        </p:tgtEl>
                                        <p:attrNameLst>
                                          <p:attrName>style.visibility</p:attrName>
                                        </p:attrNameLst>
                                      </p:cBhvr>
                                      <p:to>
                                        <p:strVal val="visible"/>
                                      </p:to>
                                    </p:set>
                                    <p:anim calcmode="lin" valueType="num">
                                      <p:cBhvr additive="base">
                                        <p:cTn id="11" dur="500" fill="hold"/>
                                        <p:tgtEl>
                                          <p:spTgt spid="9220">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9220">
                                            <p:bg/>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9220">
                                            <p:txEl>
                                              <p:pRg st="0" end="0"/>
                                            </p:txEl>
                                          </p:spTgt>
                                        </p:tgtEl>
                                        <p:attrNameLst>
                                          <p:attrName>style.visibility</p:attrName>
                                        </p:attrNameLst>
                                      </p:cBhvr>
                                      <p:to>
                                        <p:strVal val="visible"/>
                                      </p:to>
                                    </p:set>
                                    <p:anim calcmode="lin" valueType="num">
                                      <p:cBhvr additive="base">
                                        <p:cTn id="17" dur="500" fill="hold"/>
                                        <p:tgtEl>
                                          <p:spTgt spid="9220">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922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9220">
                                            <p:txEl>
                                              <p:pRg st="2" end="2"/>
                                            </p:txEl>
                                          </p:spTgt>
                                        </p:tgtEl>
                                        <p:attrNameLst>
                                          <p:attrName>style.visibility</p:attrName>
                                        </p:attrNameLst>
                                      </p:cBhvr>
                                      <p:to>
                                        <p:strVal val="visible"/>
                                      </p:to>
                                    </p:set>
                                    <p:anim calcmode="lin" valueType="num">
                                      <p:cBhvr additive="base">
                                        <p:cTn id="23" dur="500" fill="hold"/>
                                        <p:tgtEl>
                                          <p:spTgt spid="9220">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922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220">
                                            <p:txEl>
                                              <p:pRg st="4" end="4"/>
                                            </p:txEl>
                                          </p:spTgt>
                                        </p:tgtEl>
                                        <p:attrNameLst>
                                          <p:attrName>style.visibility</p:attrName>
                                        </p:attrNameLst>
                                      </p:cBhvr>
                                      <p:to>
                                        <p:strVal val="visible"/>
                                      </p:to>
                                    </p:set>
                                    <p:anim calcmode="lin" valueType="num">
                                      <p:cBhvr additive="base">
                                        <p:cTn id="29" dur="500" fill="hold"/>
                                        <p:tgtEl>
                                          <p:spTgt spid="9220">
                                            <p:txEl>
                                              <p:pRg st="4" end="4"/>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922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9220">
                                            <p:txEl>
                                              <p:pRg st="5" end="5"/>
                                            </p:txEl>
                                          </p:spTgt>
                                        </p:tgtEl>
                                        <p:attrNameLst>
                                          <p:attrName>style.visibility</p:attrName>
                                        </p:attrNameLst>
                                      </p:cBhvr>
                                      <p:to>
                                        <p:strVal val="visible"/>
                                      </p:to>
                                    </p:set>
                                    <p:anim calcmode="lin" valueType="num">
                                      <p:cBhvr additive="base">
                                        <p:cTn id="35" dur="500" fill="hold"/>
                                        <p:tgtEl>
                                          <p:spTgt spid="9220">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922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9220">
                                            <p:txEl>
                                              <p:pRg st="6" end="6"/>
                                            </p:txEl>
                                          </p:spTgt>
                                        </p:tgtEl>
                                        <p:attrNameLst>
                                          <p:attrName>style.visibility</p:attrName>
                                        </p:attrNameLst>
                                      </p:cBhvr>
                                      <p:to>
                                        <p:strVal val="visible"/>
                                      </p:to>
                                    </p:set>
                                    <p:anim calcmode="lin" valueType="num">
                                      <p:cBhvr additive="base">
                                        <p:cTn id="41" dur="500" fill="hold"/>
                                        <p:tgtEl>
                                          <p:spTgt spid="9220">
                                            <p:txEl>
                                              <p:pRg st="6" end="6"/>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9220">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9220">
                                            <p:txEl>
                                              <p:pRg st="8" end="8"/>
                                            </p:txEl>
                                          </p:spTgt>
                                        </p:tgtEl>
                                        <p:attrNameLst>
                                          <p:attrName>style.visibility</p:attrName>
                                        </p:attrNameLst>
                                      </p:cBhvr>
                                      <p:to>
                                        <p:strVal val="visible"/>
                                      </p:to>
                                    </p:set>
                                    <p:anim calcmode="lin" valueType="num">
                                      <p:cBhvr additive="base">
                                        <p:cTn id="47" dur="500" fill="hold"/>
                                        <p:tgtEl>
                                          <p:spTgt spid="9220">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9220">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9220">
                                            <p:txEl>
                                              <p:pRg st="9" end="9"/>
                                            </p:txEl>
                                          </p:spTgt>
                                        </p:tgtEl>
                                        <p:attrNameLst>
                                          <p:attrName>style.visibility</p:attrName>
                                        </p:attrNameLst>
                                      </p:cBhvr>
                                      <p:to>
                                        <p:strVal val="visible"/>
                                      </p:to>
                                    </p:set>
                                    <p:anim calcmode="lin" valueType="num">
                                      <p:cBhvr additive="base">
                                        <p:cTn id="53" dur="500" fill="hold"/>
                                        <p:tgtEl>
                                          <p:spTgt spid="9220">
                                            <p:txEl>
                                              <p:pRg st="9" end="9"/>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9220">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9220">
                                            <p:txEl>
                                              <p:pRg st="10" end="10"/>
                                            </p:txEl>
                                          </p:spTgt>
                                        </p:tgtEl>
                                        <p:attrNameLst>
                                          <p:attrName>style.visibility</p:attrName>
                                        </p:attrNameLst>
                                      </p:cBhvr>
                                      <p:to>
                                        <p:strVal val="visible"/>
                                      </p:to>
                                    </p:set>
                                    <p:anim calcmode="lin" valueType="num">
                                      <p:cBhvr additive="base">
                                        <p:cTn id="59" dur="500" fill="hold"/>
                                        <p:tgtEl>
                                          <p:spTgt spid="9220">
                                            <p:txEl>
                                              <p:pRg st="10" end="1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9220">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9220">
                                            <p:txEl>
                                              <p:pRg st="12" end="12"/>
                                            </p:txEl>
                                          </p:spTgt>
                                        </p:tgtEl>
                                        <p:attrNameLst>
                                          <p:attrName>style.visibility</p:attrName>
                                        </p:attrNameLst>
                                      </p:cBhvr>
                                      <p:to>
                                        <p:strVal val="visible"/>
                                      </p:to>
                                    </p:set>
                                    <p:anim calcmode="lin" valueType="num">
                                      <p:cBhvr additive="base">
                                        <p:cTn id="65" dur="500" fill="hold"/>
                                        <p:tgtEl>
                                          <p:spTgt spid="9220">
                                            <p:txEl>
                                              <p:pRg st="12" end="12"/>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9220">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9220">
                                            <p:txEl>
                                              <p:pRg st="13" end="13"/>
                                            </p:txEl>
                                          </p:spTgt>
                                        </p:tgtEl>
                                        <p:attrNameLst>
                                          <p:attrName>style.visibility</p:attrName>
                                        </p:attrNameLst>
                                      </p:cBhvr>
                                      <p:to>
                                        <p:strVal val="visible"/>
                                      </p:to>
                                    </p:set>
                                    <p:anim calcmode="lin" valueType="num">
                                      <p:cBhvr additive="base">
                                        <p:cTn id="71" dur="500" fill="hold"/>
                                        <p:tgtEl>
                                          <p:spTgt spid="9220">
                                            <p:txEl>
                                              <p:pRg st="13" end="13"/>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9220">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autoUpdateAnimBg="0"/>
      <p:bldP spid="9220" grpId="0" build="p" bldLvl="5"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0813"/>
            <a:ext cx="9347200" cy="700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title"/>
          </p:nvPr>
        </p:nvSpPr>
        <p:spPr>
          <a:xfrm>
            <a:off x="457200" y="292100"/>
            <a:ext cx="8229600" cy="1384300"/>
          </a:xfrm>
        </p:spPr>
        <p:txBody>
          <a:bodyPr rIns="132080"/>
          <a:lstStyle/>
          <a:p>
            <a:pPr eaLnBrk="1" hangingPunct="1">
              <a:defRPr/>
            </a:pPr>
            <a:r>
              <a:rPr lang="en-US" b="1" smtClean="0">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THE SOLUTION</a:t>
            </a:r>
            <a:endParaRPr lang="en-US" b="1" smtClean="0">
              <a:solidFill>
                <a:srgbClr val="FFFF00"/>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10244" name="Rectangle 4"/>
          <p:cNvSpPr>
            <a:spLocks noGrp="1" noChangeArrowheads="1"/>
          </p:cNvSpPr>
          <p:nvPr>
            <p:ph type="body" idx="1"/>
          </p:nvPr>
        </p:nvSpPr>
        <p:spPr>
          <a:xfrm>
            <a:off x="533400" y="1295400"/>
            <a:ext cx="3276600" cy="4114800"/>
          </a:xfrm>
        </p:spPr>
        <p:txBody>
          <a:bodyPr rIns="132080"/>
          <a:lstStyle/>
          <a:p>
            <a:pPr eaLnBrk="1" hangingPunct="1">
              <a:buFont typeface="Tahoma" panose="020B0604030504040204" pitchFamily="34" charset="0"/>
              <a:buNone/>
              <a:defRPr/>
            </a:pPr>
            <a:endParaRPr lang="en-US" sz="2800" u="sng" dirty="0" smtClean="0">
              <a:solidFill>
                <a:srgbClr val="00004D"/>
              </a:solidFill>
              <a:effectLst>
                <a:outerShdw blurRad="38100" dist="38100" dir="2700000" algn="tl">
                  <a:srgbClr val="C0C0C0"/>
                </a:outerShdw>
              </a:effectLst>
              <a:latin typeface="Lucida Grande" charset="0"/>
              <a:sym typeface="Lucida Grande" charset="0"/>
            </a:endParaRPr>
          </a:p>
          <a:p>
            <a:pPr eaLnBrk="1" hangingPunct="1">
              <a:buFont typeface="Helvetica" panose="020B0604020202020204" pitchFamily="34" charset="0"/>
              <a:buChar char="•"/>
              <a:defRPr/>
            </a:pPr>
            <a:r>
              <a:rPr lang="en-US" sz="2400" b="1" u="sng" dirty="0" smtClean="0">
                <a:solidFill>
                  <a:srgbClr val="92D050"/>
                </a:solidFill>
                <a:effectLst>
                  <a:outerShdw blurRad="38100" dist="38100" dir="2700000" algn="tl">
                    <a:srgbClr val="C0C0C0"/>
                  </a:outerShdw>
                </a:effectLst>
                <a:latin typeface="Lucida Grande" charset="0"/>
                <a:ea typeface="Lucida Grande" charset="0"/>
                <a:cs typeface="Lucida Grande" charset="0"/>
                <a:sym typeface="Lucida Grande" charset="0"/>
              </a:rPr>
              <a:t>Jeremiah-33:6</a:t>
            </a:r>
            <a:endParaRPr lang="en-US" sz="2400" b="1" u="sng" dirty="0" smtClean="0">
              <a:solidFill>
                <a:srgbClr val="92D050"/>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marL="782638" lvl="1" eaLnBrk="1" hangingPunct="1">
              <a:buNone/>
              <a:defRPr/>
            </a:pPr>
            <a:r>
              <a:rPr lang="ru-RU" sz="2400" dirty="0"/>
              <a:t>Ето, ще донеса в него здраве и изцеление, и ще ги изцеля, и ще им открия изобилие на мир и истина.</a:t>
            </a:r>
            <a:endParaRPr lang="en-US" sz="2400" dirty="0" smtClean="0">
              <a:solidFill>
                <a:srgbClr val="ECFD4D"/>
              </a:solidFill>
              <a:latin typeface="Lucida Grande" charset="0"/>
              <a:sym typeface="Lucida Grande" charset="0"/>
            </a:endParaRPr>
          </a:p>
        </p:txBody>
      </p:sp>
      <p:sp>
        <p:nvSpPr>
          <p:cNvPr id="10245" name="Rectangle 5"/>
          <p:cNvSpPr>
            <a:spLocks noChangeArrowheads="1"/>
          </p:cNvSpPr>
          <p:nvPr/>
        </p:nvSpPr>
        <p:spPr bwMode="auto">
          <a:xfrm>
            <a:off x="4038600" y="2133600"/>
            <a:ext cx="41275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82588" indent="-342900">
              <a:defRPr sz="1200">
                <a:solidFill>
                  <a:schemeClr val="tx1"/>
                </a:solidFill>
                <a:latin typeface="Tahoma" panose="020B0604030504040204" pitchFamily="34" charset="0"/>
              </a:defRPr>
            </a:lvl1pPr>
            <a:lvl2pPr>
              <a:defRPr sz="1200">
                <a:solidFill>
                  <a:schemeClr val="tx1"/>
                </a:solidFill>
                <a:latin typeface="Tahoma" panose="020B0604030504040204" pitchFamily="34" charset="0"/>
              </a:defRPr>
            </a:lvl2pPr>
            <a:lvl3pPr>
              <a:defRPr sz="1200">
                <a:solidFill>
                  <a:schemeClr val="tx1"/>
                </a:solidFill>
                <a:latin typeface="Tahoma" panose="020B0604030504040204" pitchFamily="34" charset="0"/>
              </a:defRPr>
            </a:lvl3pPr>
            <a:lvl4pPr>
              <a:defRPr sz="1200">
                <a:solidFill>
                  <a:schemeClr val="tx1"/>
                </a:solidFill>
                <a:latin typeface="Tahoma" panose="020B0604030504040204" pitchFamily="34" charset="0"/>
              </a:defRPr>
            </a:lvl4pPr>
            <a:lvl5pPr>
              <a:defRPr sz="1200">
                <a:solidFill>
                  <a:schemeClr val="tx1"/>
                </a:solidFill>
                <a:latin typeface="Tahoma" panose="020B0604030504040204" pitchFamily="34" charset="0"/>
              </a:defRPr>
            </a:lvl5pPr>
            <a:lvl6pPr fontAlgn="base">
              <a:spcBef>
                <a:spcPct val="0"/>
              </a:spcBef>
              <a:spcAft>
                <a:spcPct val="0"/>
              </a:spcAft>
              <a:defRPr sz="1200">
                <a:solidFill>
                  <a:schemeClr val="tx1"/>
                </a:solidFill>
                <a:latin typeface="Tahoma" panose="020B0604030504040204" pitchFamily="34" charset="0"/>
              </a:defRPr>
            </a:lvl6pPr>
            <a:lvl7pPr fontAlgn="base">
              <a:spcBef>
                <a:spcPct val="0"/>
              </a:spcBef>
              <a:spcAft>
                <a:spcPct val="0"/>
              </a:spcAft>
              <a:defRPr sz="1200">
                <a:solidFill>
                  <a:schemeClr val="tx1"/>
                </a:solidFill>
                <a:latin typeface="Tahoma" panose="020B0604030504040204" pitchFamily="34" charset="0"/>
              </a:defRPr>
            </a:lvl7pPr>
            <a:lvl8pPr fontAlgn="base">
              <a:spcBef>
                <a:spcPct val="0"/>
              </a:spcBef>
              <a:spcAft>
                <a:spcPct val="0"/>
              </a:spcAft>
              <a:defRPr sz="1200">
                <a:solidFill>
                  <a:schemeClr val="tx1"/>
                </a:solidFill>
                <a:latin typeface="Tahoma" panose="020B0604030504040204" pitchFamily="34" charset="0"/>
              </a:defRPr>
            </a:lvl8pPr>
            <a:lvl9pPr fontAlgn="base">
              <a:spcBef>
                <a:spcPct val="0"/>
              </a:spcBef>
              <a:spcAft>
                <a:spcPct val="0"/>
              </a:spcAft>
              <a:defRPr sz="1200">
                <a:solidFill>
                  <a:schemeClr val="tx1"/>
                </a:solidFill>
                <a:latin typeface="Tahoma" panose="020B0604030504040204" pitchFamily="34" charset="0"/>
              </a:defRPr>
            </a:lvl9pPr>
          </a:lstStyle>
          <a:p>
            <a:pPr fontAlgn="base">
              <a:spcBef>
                <a:spcPts val="475"/>
              </a:spcBef>
              <a:spcAft>
                <a:spcPct val="0"/>
              </a:spcAft>
              <a:defRPr/>
            </a:pPr>
            <a:endParaRPr lang="en-US" sz="2000" u="sng" dirty="0" smtClean="0">
              <a:solidFill>
                <a:srgbClr val="00004D"/>
              </a:solidFill>
              <a:effectLst>
                <a:outerShdw blurRad="38100" dist="38100" dir="2700000" algn="tl">
                  <a:srgbClr val="C0C0C0"/>
                </a:outerShdw>
              </a:effectLst>
              <a:latin typeface="Lucida Grande" charset="0"/>
              <a:ea typeface="Lucida Grande" charset="0"/>
              <a:cs typeface="Lucida Grande" charset="0"/>
              <a:sym typeface="Lucida Grande" charset="0"/>
            </a:endParaRPr>
          </a:p>
          <a:p>
            <a:pPr fontAlgn="base">
              <a:spcBef>
                <a:spcPts val="575"/>
              </a:spcBef>
              <a:spcAft>
                <a:spcPct val="0"/>
              </a:spcAft>
              <a:buClr>
                <a:srgbClr val="FFCC00"/>
              </a:buClr>
              <a:buSzPct val="120000"/>
              <a:buFont typeface="Helvetica" panose="020B0604020202020204" pitchFamily="34" charset="0"/>
              <a:buChar char="•"/>
              <a:defRPr/>
            </a:pPr>
            <a:r>
              <a:rPr lang="en-US" sz="2400" b="1" u="sng" dirty="0" smtClean="0">
                <a:solidFill>
                  <a:srgbClr val="92D050"/>
                </a:solidFill>
                <a:effectLst>
                  <a:outerShdw blurRad="38100" dist="38100" dir="2700000" algn="tl">
                    <a:srgbClr val="C0C0C0"/>
                  </a:outerShdw>
                </a:effectLst>
                <a:latin typeface="Lucida Grande" charset="0"/>
                <a:ea typeface="Lucida Grande" charset="0"/>
                <a:cs typeface="Lucida Grande" charset="0"/>
                <a:sym typeface="Lucida Grande" charset="0"/>
              </a:rPr>
              <a:t>Exodus 15:26</a:t>
            </a:r>
          </a:p>
          <a:p>
            <a:pPr fontAlgn="base">
              <a:spcBef>
                <a:spcPts val="475"/>
              </a:spcBef>
              <a:spcAft>
                <a:spcPct val="0"/>
              </a:spcAft>
              <a:defRPr/>
            </a:pPr>
            <a:r>
              <a:rPr lang="ru-RU" sz="2000" dirty="0">
                <a:solidFill>
                  <a:srgbClr val="FFFFFF"/>
                </a:solidFill>
                <a:sym typeface="Tahoma" panose="020B0604030504040204" pitchFamily="34" charset="0"/>
              </a:rPr>
              <a:t>И каза: Ако прилежно слушаш гласа на </a:t>
            </a:r>
            <a:r>
              <a:rPr lang="ru-RU" sz="2000" cap="small" dirty="0">
                <a:solidFill>
                  <a:srgbClr val="FFFFFF"/>
                </a:solidFill>
                <a:sym typeface="Tahoma" panose="020B0604030504040204" pitchFamily="34" charset="0"/>
              </a:rPr>
              <a:t>Господа,</a:t>
            </a:r>
            <a:r>
              <a:rPr lang="ru-RU" sz="2000" dirty="0">
                <a:solidFill>
                  <a:srgbClr val="FFFFFF"/>
                </a:solidFill>
                <a:sym typeface="Tahoma" panose="020B0604030504040204" pitchFamily="34" charset="0"/>
              </a:rPr>
              <a:t> твоя Бог, и вършиш онова, което е право пред Него, и слушаш заповедите Му, и пазиш всичките Му повеления, то не ще ти нанеса ни една от тези болести върху тебе, които нанесох върху египтяните, защото Аз съм </a:t>
            </a:r>
            <a:r>
              <a:rPr lang="ru-RU" sz="2000" cap="small" dirty="0">
                <a:solidFill>
                  <a:srgbClr val="FFFFFF"/>
                </a:solidFill>
                <a:sym typeface="Tahoma" panose="020B0604030504040204" pitchFamily="34" charset="0"/>
              </a:rPr>
              <a:t>Господ,</a:t>
            </a:r>
            <a:r>
              <a:rPr lang="ru-RU" sz="2000" dirty="0">
                <a:solidFill>
                  <a:srgbClr val="FFFFFF"/>
                </a:solidFill>
                <a:sym typeface="Tahoma" panose="020B0604030504040204" pitchFamily="34" charset="0"/>
              </a:rPr>
              <a:t> Който те изцелявам.</a:t>
            </a:r>
            <a:endParaRPr lang="en-US" sz="2000" b="1" u="sng" dirty="0" smtClean="0">
              <a:solidFill>
                <a:srgbClr val="ECFD4D"/>
              </a:solidFill>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110637331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02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10244">
                                            <p:bg/>
                                          </p:spTgt>
                                        </p:tgtEl>
                                        <p:attrNameLst>
                                          <p:attrName>style.visibility</p:attrName>
                                        </p:attrNameLst>
                                      </p:cBhvr>
                                      <p:to>
                                        <p:strVal val="visible"/>
                                      </p:to>
                                    </p:set>
                                    <p:anim calcmode="lin" valueType="num">
                                      <p:cBhvr additive="base">
                                        <p:cTn id="11" dur="500" fill="hold"/>
                                        <p:tgtEl>
                                          <p:spTgt spid="10244">
                                            <p:bg/>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244">
                                            <p:bg/>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244">
                                            <p:txEl>
                                              <p:pRg st="1" end="1"/>
                                            </p:txEl>
                                          </p:spTgt>
                                        </p:tgtEl>
                                        <p:attrNameLst>
                                          <p:attrName>style.visibility</p:attrName>
                                        </p:attrNameLst>
                                      </p:cBhvr>
                                      <p:to>
                                        <p:strVal val="visible"/>
                                      </p:to>
                                    </p:set>
                                    <p:anim calcmode="lin" valueType="num">
                                      <p:cBhvr additive="base">
                                        <p:cTn id="17" dur="500" fill="hold"/>
                                        <p:tgtEl>
                                          <p:spTgt spid="10244">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24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0245">
                                            <p:bg/>
                                          </p:spTgt>
                                        </p:tgtEl>
                                        <p:attrNameLst>
                                          <p:attrName>style.visibility</p:attrName>
                                        </p:attrNameLst>
                                      </p:cBhvr>
                                      <p:to>
                                        <p:strVal val="visible"/>
                                      </p:to>
                                    </p:set>
                                    <p:anim calcmode="lin" valueType="num">
                                      <p:cBhvr additive="base">
                                        <p:cTn id="23" dur="500" fill="hold"/>
                                        <p:tgtEl>
                                          <p:spTgt spid="10245">
                                            <p:bg/>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245">
                                            <p:bg/>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0245">
                                            <p:txEl>
                                              <p:pRg st="1" end="1"/>
                                            </p:txEl>
                                          </p:spTgt>
                                        </p:tgtEl>
                                        <p:attrNameLst>
                                          <p:attrName>style.visibility</p:attrName>
                                        </p:attrNameLst>
                                      </p:cBhvr>
                                      <p:to>
                                        <p:strVal val="visible"/>
                                      </p:to>
                                    </p:set>
                                    <p:anim calcmode="lin" valueType="num">
                                      <p:cBhvr additive="base">
                                        <p:cTn id="29" dur="500" fill="hold"/>
                                        <p:tgtEl>
                                          <p:spTgt spid="10245">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024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animBg="1" autoUpdateAnimBg="0"/>
      <p:bldP spid="10244" grpId="0" build="p" animBg="1" autoUpdateAnimBg="0"/>
      <p:bldP spid="10245" grpId="0" build="p"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title"/>
          </p:nvPr>
        </p:nvSpPr>
        <p:spPr>
          <a:xfrm>
            <a:off x="457200" y="139700"/>
            <a:ext cx="8229600" cy="1689100"/>
          </a:xfrm>
          <a:noFill/>
        </p:spPr>
        <p:txBody>
          <a:bodyPr rIns="132080"/>
          <a:lstStyle/>
          <a:p>
            <a:pPr algn="ctr"/>
            <a:r>
              <a:rPr lang="en-US" b="1">
                <a:solidFill>
                  <a:srgbClr val="FFFF00"/>
                </a:solidFill>
                <a:effectLst>
                  <a:outerShdw blurRad="38100" dist="38100" dir="2700000" algn="tl">
                    <a:srgbClr val="C0C0C0"/>
                  </a:outerShdw>
                </a:effectLst>
                <a:latin typeface="Lucida Grande" charset="0"/>
                <a:ea typeface="Lucida Grande" charset="0"/>
                <a:cs typeface="Lucida Grande" charset="0"/>
                <a:sym typeface="Lucida Grande" charset="0"/>
              </a:rPr>
              <a:t>EGYPTIAN DISEASES OF </a:t>
            </a:r>
            <a:r>
              <a:rPr lang="en-US" sz="3200" b="1">
                <a:effectLst>
                  <a:outerShdw blurRad="38100" dist="38100" dir="2700000" algn="tl">
                    <a:srgbClr val="C0C0C0"/>
                  </a:outerShdw>
                </a:effectLst>
                <a:latin typeface="Lucida Grande" charset="0"/>
                <a:ea typeface="Lucida Grande" charset="0"/>
                <a:cs typeface="Lucida Grande" charset="0"/>
                <a:sym typeface="Lucida Grande" charset="0"/>
              </a:rPr>
              <a:t>DEUTERONOMY 28</a:t>
            </a:r>
            <a:endParaRPr lang="en-US" sz="3200" b="1">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p:txBody>
      </p:sp>
      <p:sp>
        <p:nvSpPr>
          <p:cNvPr id="11268" name="Rectangle 4"/>
          <p:cNvSpPr>
            <a:spLocks noGrp="1" noChangeArrowheads="1"/>
          </p:cNvSpPr>
          <p:nvPr>
            <p:ph type="body" idx="1"/>
          </p:nvPr>
        </p:nvSpPr>
        <p:spPr>
          <a:xfrm>
            <a:off x="609600" y="1828800"/>
            <a:ext cx="8077200" cy="5029200"/>
          </a:xfrm>
          <a:noFill/>
        </p:spPr>
        <p:txBody>
          <a:bodyPr rIns="132080"/>
          <a:lstStyle/>
          <a:p>
            <a:pPr marL="649288" indent="-609600">
              <a:buFont typeface="Tahoma" panose="020B0604030504040204" pitchFamily="34" charset="0"/>
              <a:buNone/>
            </a:pPr>
            <a:r>
              <a:rPr lang="en-US" sz="2400" b="1" u="sng">
                <a:solidFill>
                  <a:srgbClr val="38FF38"/>
                </a:solidFill>
                <a:effectLst>
                  <a:outerShdw blurRad="38100" dist="38100" dir="2700000" algn="tl">
                    <a:srgbClr val="C0C0C0"/>
                  </a:outerShdw>
                </a:effectLst>
                <a:latin typeface="Lucida Grande" charset="0"/>
                <a:ea typeface="Lucida Grande" charset="0"/>
                <a:cs typeface="Lucida Grande" charset="0"/>
                <a:sym typeface="Lucida Grande" charset="0"/>
              </a:rPr>
              <a:t>CONSUMPTION</a:t>
            </a:r>
            <a:endParaRPr lang="en-US" sz="2400" b="1" u="sng">
              <a:solidFill>
                <a:srgbClr val="38FF38"/>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marL="649288" indent="-609600">
              <a:buFont typeface="Tahoma" panose="020B0604030504040204" pitchFamily="34" charset="0"/>
              <a:buNone/>
            </a:pPr>
            <a:r>
              <a:rPr lang="en-US" sz="2000">
                <a:effectLst>
                  <a:outerShdw blurRad="38100" dist="38100" dir="2700000" algn="tl">
                    <a:srgbClr val="C0C0C0"/>
                  </a:outerShdw>
                </a:effectLst>
                <a:latin typeface="Lucida Grande" charset="0"/>
                <a:ea typeface="Lucida Grande" charset="0"/>
                <a:cs typeface="Lucida Grande" charset="0"/>
                <a:sym typeface="Lucida Grande" charset="0"/>
              </a:rPr>
              <a:t>Tuberculosis</a:t>
            </a:r>
            <a:endParaRPr lang="en-US" sz="2000">
              <a:effectLst>
                <a:outerShdw blurRad="38100" dist="38100" dir="2700000" algn="tl">
                  <a:srgbClr val="C0C0C0"/>
                </a:outerShdw>
              </a:effectLst>
              <a:latin typeface="Lucida Grande" charset="0"/>
              <a:sym typeface="Lucida Grande" charset="0"/>
            </a:endParaRPr>
          </a:p>
          <a:p>
            <a:pPr marL="649288" indent="-609600">
              <a:buFont typeface="Tahoma" panose="020B0604030504040204" pitchFamily="34" charset="0"/>
              <a:buNone/>
            </a:pPr>
            <a:r>
              <a:rPr lang="en-US" sz="2000">
                <a:effectLst>
                  <a:outerShdw blurRad="38100" dist="38100" dir="2700000" algn="tl">
                    <a:srgbClr val="C0C0C0"/>
                  </a:outerShdw>
                </a:effectLst>
                <a:latin typeface="Lucida Grande" charset="0"/>
                <a:ea typeface="Lucida Grande" charset="0"/>
                <a:cs typeface="Lucida Grande" charset="0"/>
                <a:sym typeface="Lucida Grande" charset="0"/>
              </a:rPr>
              <a:t>Emphysema</a:t>
            </a:r>
            <a:endParaRPr lang="en-US" sz="2000">
              <a:effectLst>
                <a:outerShdw blurRad="38100" dist="38100" dir="2700000" algn="tl">
                  <a:srgbClr val="C0C0C0"/>
                </a:outerShdw>
              </a:effectLst>
              <a:latin typeface="Lucida Grande" charset="0"/>
              <a:sym typeface="Lucida Grande" charset="0"/>
            </a:endParaRPr>
          </a:p>
          <a:p>
            <a:pPr marL="649288" indent="-609600">
              <a:buFont typeface="Tahoma" panose="020B0604030504040204" pitchFamily="34" charset="0"/>
              <a:buNone/>
            </a:pPr>
            <a:r>
              <a:rPr lang="en-US" sz="2400" b="1" u="sng">
                <a:solidFill>
                  <a:srgbClr val="38FF38"/>
                </a:solidFill>
                <a:effectLst>
                  <a:outerShdw blurRad="38100" dist="38100" dir="2700000" algn="tl">
                    <a:srgbClr val="C0C0C0"/>
                  </a:outerShdw>
                </a:effectLst>
                <a:latin typeface="Lucida Grande" charset="0"/>
                <a:ea typeface="Lucida Grande" charset="0"/>
                <a:cs typeface="Lucida Grande" charset="0"/>
                <a:sym typeface="Lucida Grande" charset="0"/>
              </a:rPr>
              <a:t>FEVER</a:t>
            </a:r>
            <a:endParaRPr lang="en-US" sz="2400" b="1" u="sng">
              <a:solidFill>
                <a:srgbClr val="38FF38"/>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marL="649288" indent="-609600">
              <a:buFont typeface="Tahoma" panose="020B0604030504040204" pitchFamily="34" charset="0"/>
              <a:buNone/>
            </a:pPr>
            <a:r>
              <a:rPr lang="en-US" sz="2000">
                <a:effectLst>
                  <a:outerShdw blurRad="38100" dist="38100" dir="2700000" algn="tl">
                    <a:srgbClr val="C0C0C0"/>
                  </a:outerShdw>
                </a:effectLst>
                <a:latin typeface="Lucida Grande" charset="0"/>
                <a:ea typeface="Lucida Grande" charset="0"/>
                <a:cs typeface="Lucida Grande" charset="0"/>
                <a:sym typeface="Lucida Grande" charset="0"/>
              </a:rPr>
              <a:t>Chills &amp; Shivering Fits</a:t>
            </a:r>
            <a:endParaRPr lang="en-US" sz="2000">
              <a:effectLst>
                <a:outerShdw blurRad="38100" dist="38100" dir="2700000" algn="tl">
                  <a:srgbClr val="C0C0C0"/>
                </a:outerShdw>
              </a:effectLst>
              <a:latin typeface="Lucida Grande" charset="0"/>
              <a:sym typeface="Lucida Grande" charset="0"/>
            </a:endParaRPr>
          </a:p>
          <a:p>
            <a:pPr marL="649288" indent="-609600">
              <a:buFont typeface="Tahoma" panose="020B0604030504040204" pitchFamily="34" charset="0"/>
              <a:buNone/>
            </a:pPr>
            <a:r>
              <a:rPr lang="en-US" sz="2400" b="1" u="sng">
                <a:solidFill>
                  <a:srgbClr val="38FF38"/>
                </a:solidFill>
                <a:effectLst>
                  <a:outerShdw blurRad="38100" dist="38100" dir="2700000" algn="tl">
                    <a:srgbClr val="C0C0C0"/>
                  </a:outerShdw>
                </a:effectLst>
                <a:latin typeface="Lucida Grande" charset="0"/>
                <a:ea typeface="Lucida Grande" charset="0"/>
                <a:cs typeface="Lucida Grande" charset="0"/>
                <a:sym typeface="Lucida Grande" charset="0"/>
              </a:rPr>
              <a:t>INFLAMMATION</a:t>
            </a:r>
            <a:endParaRPr lang="en-US" sz="2400" b="1" u="sng">
              <a:solidFill>
                <a:srgbClr val="38FF38"/>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marL="649288" indent="-609600">
              <a:buFont typeface="Tahoma" panose="020B0604030504040204" pitchFamily="34" charset="0"/>
              <a:buNone/>
            </a:pPr>
            <a:r>
              <a:rPr lang="en-US" sz="2000">
                <a:effectLst>
                  <a:outerShdw blurRad="38100" dist="38100" dir="2700000" algn="tl">
                    <a:srgbClr val="C0C0C0"/>
                  </a:outerShdw>
                </a:effectLst>
                <a:latin typeface="Lucida Grande" charset="0"/>
                <a:ea typeface="Lucida Grande" charset="0"/>
                <a:cs typeface="Lucida Grande" charset="0"/>
                <a:sym typeface="Lucida Grande" charset="0"/>
              </a:rPr>
              <a:t>Arthritis</a:t>
            </a:r>
            <a:endParaRPr lang="en-US" sz="2000">
              <a:effectLst>
                <a:outerShdw blurRad="38100" dist="38100" dir="2700000" algn="tl">
                  <a:srgbClr val="C0C0C0"/>
                </a:outerShdw>
              </a:effectLst>
              <a:latin typeface="Lucida Grande" charset="0"/>
              <a:sym typeface="Lucida Grande" charset="0"/>
            </a:endParaRPr>
          </a:p>
          <a:p>
            <a:pPr marL="649288" indent="-609600">
              <a:buFont typeface="Tahoma" panose="020B0604030504040204" pitchFamily="34" charset="0"/>
              <a:buNone/>
            </a:pPr>
            <a:r>
              <a:rPr lang="en-US" sz="2400" b="1" u="sng">
                <a:solidFill>
                  <a:srgbClr val="38FF38"/>
                </a:solidFill>
                <a:effectLst>
                  <a:outerShdw blurRad="38100" dist="38100" dir="2700000" algn="tl">
                    <a:srgbClr val="C0C0C0"/>
                  </a:outerShdw>
                </a:effectLst>
                <a:latin typeface="Lucida Grande" charset="0"/>
                <a:ea typeface="Lucida Grande" charset="0"/>
                <a:cs typeface="Lucida Grande" charset="0"/>
                <a:sym typeface="Lucida Grande" charset="0"/>
              </a:rPr>
              <a:t>BOTCH</a:t>
            </a:r>
            <a:endParaRPr lang="en-US" sz="2400" b="1" u="sng">
              <a:solidFill>
                <a:srgbClr val="38FF38"/>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marL="649288" indent="-609600">
              <a:buFont typeface="Tahoma" panose="020B0604030504040204" pitchFamily="34" charset="0"/>
              <a:buNone/>
            </a:pPr>
            <a:r>
              <a:rPr lang="en-US" sz="2000">
                <a:effectLst>
                  <a:outerShdw blurRad="38100" dist="38100" dir="2700000" algn="tl">
                    <a:srgbClr val="C0C0C0"/>
                  </a:outerShdw>
                </a:effectLst>
                <a:latin typeface="Lucida Grande" charset="0"/>
                <a:ea typeface="Lucida Grande" charset="0"/>
                <a:cs typeface="Lucida Grande" charset="0"/>
                <a:sym typeface="Lucida Grande" charset="0"/>
              </a:rPr>
              <a:t>Chicken Pox, Hives</a:t>
            </a:r>
            <a:endParaRPr lang="en-US" sz="2000">
              <a:effectLst>
                <a:outerShdw blurRad="38100" dist="38100" dir="2700000" algn="tl">
                  <a:srgbClr val="C0C0C0"/>
                </a:outerShdw>
              </a:effectLst>
              <a:latin typeface="Lucida Grande" charset="0"/>
              <a:sym typeface="Lucida Grande" charset="0"/>
            </a:endParaRPr>
          </a:p>
          <a:p>
            <a:pPr marL="649288" indent="-609600">
              <a:buFont typeface="Tahoma" panose="020B0604030504040204" pitchFamily="34" charset="0"/>
              <a:buNone/>
            </a:pPr>
            <a:r>
              <a:rPr lang="en-US" sz="2400" b="1" u="sng">
                <a:solidFill>
                  <a:srgbClr val="38FF38"/>
                </a:solidFill>
                <a:effectLst>
                  <a:outerShdw blurRad="38100" dist="38100" dir="2700000" algn="tl">
                    <a:srgbClr val="C0C0C0"/>
                  </a:outerShdw>
                </a:effectLst>
                <a:latin typeface="Lucida Grande" charset="0"/>
                <a:ea typeface="Lucida Grande" charset="0"/>
                <a:cs typeface="Lucida Grande" charset="0"/>
                <a:sym typeface="Lucida Grande" charset="0"/>
              </a:rPr>
              <a:t>EMERODS</a:t>
            </a:r>
            <a:endParaRPr lang="en-US" sz="2400" b="1" u="sng">
              <a:solidFill>
                <a:srgbClr val="38FF38"/>
              </a:solidFill>
              <a:effectLst>
                <a:outerShdw blurRad="38100" dist="38100" dir="2700000" algn="tl">
                  <a:srgbClr val="C0C0C0"/>
                </a:outerShdw>
              </a:effectLst>
              <a:latin typeface="Lucida Grande" charset="0"/>
              <a:ea typeface="ヒラギノ角ゴ ProN W6" charset="0"/>
              <a:cs typeface="ヒラギノ角ゴ ProN W6" charset="0"/>
              <a:sym typeface="Lucida Grande" charset="0"/>
            </a:endParaRPr>
          </a:p>
          <a:p>
            <a:pPr marL="649288" indent="-609600">
              <a:buFont typeface="Tahoma" panose="020B0604030504040204" pitchFamily="34" charset="0"/>
              <a:buNone/>
            </a:pPr>
            <a:r>
              <a:rPr lang="en-US" sz="2000">
                <a:effectLst>
                  <a:outerShdw blurRad="38100" dist="38100" dir="2700000" algn="tl">
                    <a:srgbClr val="C0C0C0"/>
                  </a:outerShdw>
                </a:effectLst>
                <a:latin typeface="Lucida Grande" charset="0"/>
                <a:ea typeface="Lucida Grande" charset="0"/>
                <a:cs typeface="Lucida Grande" charset="0"/>
                <a:sym typeface="Lucida Grande" charset="0"/>
              </a:rPr>
              <a:t>Tumors, Hemorrhoids </a:t>
            </a:r>
            <a:endParaRPr lang="en-US" sz="2000">
              <a:effectLst>
                <a:outerShdw blurRad="38100" dist="38100" dir="2700000" algn="tl">
                  <a:srgbClr val="C0C0C0"/>
                </a:outerShdw>
              </a:effectLst>
              <a:latin typeface="Lucida Grande" charset="0"/>
              <a:sym typeface="Lucida Grande" charset="0"/>
            </a:endParaRPr>
          </a:p>
          <a:p>
            <a:pPr marL="649288" indent="-609600">
              <a:buFont typeface="Tahoma" panose="020B0604030504040204" pitchFamily="34" charset="0"/>
              <a:buNone/>
            </a:pPr>
            <a:r>
              <a:rPr lang="en-US" sz="2000">
                <a:effectLst>
                  <a:outerShdw blurRad="38100" dist="38100" dir="2700000" algn="tl">
                    <a:srgbClr val="C0C0C0"/>
                  </a:outerShdw>
                </a:effectLst>
                <a:latin typeface="Lucida Grande" charset="0"/>
                <a:ea typeface="Lucida Grande" charset="0"/>
                <a:cs typeface="Lucida Grande" charset="0"/>
                <a:sym typeface="Lucida Grande" charset="0"/>
              </a:rPr>
              <a:t> &amp; Cancer </a:t>
            </a:r>
            <a:endParaRPr lang="en-US" sz="2000">
              <a:effectLst>
                <a:outerShdw blurRad="38100" dist="38100" dir="2700000" algn="tl">
                  <a:srgbClr val="C0C0C0"/>
                </a:outerShdw>
              </a:effectLst>
              <a:latin typeface="Lucida Grande" charset="0"/>
              <a:sym typeface="Lucida Grande" charset="0"/>
            </a:endParaRPr>
          </a:p>
        </p:txBody>
      </p:sp>
    </p:spTree>
    <p:extLst>
      <p:ext uri="{BB962C8B-B14F-4D97-AF65-F5344CB8AC3E}">
        <p14:creationId xmlns:p14="http://schemas.microsoft.com/office/powerpoint/2010/main" val="963581388"/>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12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1268">
                                            <p:bg/>
                                          </p:spTgt>
                                        </p:tgtEl>
                                        <p:attrNameLst>
                                          <p:attrName>style.visibility</p:attrName>
                                        </p:attrNameLst>
                                      </p:cBhvr>
                                      <p:to>
                                        <p:strVal val="visible"/>
                                      </p:to>
                                    </p:set>
                                    <p:anim calcmode="lin" valueType="num">
                                      <p:cBhvr additive="base">
                                        <p:cTn id="11" dur="500" fill="hold"/>
                                        <p:tgtEl>
                                          <p:spTgt spid="11268">
                                            <p:bg/>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268">
                                            <p:bg/>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268">
                                            <p:txEl>
                                              <p:pRg st="0" end="0"/>
                                            </p:txEl>
                                          </p:spTgt>
                                        </p:tgtEl>
                                        <p:attrNameLst>
                                          <p:attrName>style.visibility</p:attrName>
                                        </p:attrNameLst>
                                      </p:cBhvr>
                                      <p:to>
                                        <p:strVal val="visible"/>
                                      </p:to>
                                    </p:set>
                                    <p:anim calcmode="lin" valueType="num">
                                      <p:cBhvr additive="base">
                                        <p:cTn id="17" dur="500" fill="hold"/>
                                        <p:tgtEl>
                                          <p:spTgt spid="11268">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12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1268">
                                            <p:txEl>
                                              <p:pRg st="1" end="1"/>
                                            </p:txEl>
                                          </p:spTgt>
                                        </p:tgtEl>
                                        <p:attrNameLst>
                                          <p:attrName>style.visibility</p:attrName>
                                        </p:attrNameLst>
                                      </p:cBhvr>
                                      <p:to>
                                        <p:strVal val="visible"/>
                                      </p:to>
                                    </p:set>
                                    <p:anim calcmode="lin" valueType="num">
                                      <p:cBhvr additive="base">
                                        <p:cTn id="23" dur="500" fill="hold"/>
                                        <p:tgtEl>
                                          <p:spTgt spid="11268">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6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1268">
                                            <p:txEl>
                                              <p:pRg st="2" end="2"/>
                                            </p:txEl>
                                          </p:spTgt>
                                        </p:tgtEl>
                                        <p:attrNameLst>
                                          <p:attrName>style.visibility</p:attrName>
                                        </p:attrNameLst>
                                      </p:cBhvr>
                                      <p:to>
                                        <p:strVal val="visible"/>
                                      </p:to>
                                    </p:set>
                                    <p:anim calcmode="lin" valueType="num">
                                      <p:cBhvr additive="base">
                                        <p:cTn id="29" dur="500" fill="hold"/>
                                        <p:tgtEl>
                                          <p:spTgt spid="11268">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126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1268">
                                            <p:txEl>
                                              <p:pRg st="3" end="3"/>
                                            </p:txEl>
                                          </p:spTgt>
                                        </p:tgtEl>
                                        <p:attrNameLst>
                                          <p:attrName>style.visibility</p:attrName>
                                        </p:attrNameLst>
                                      </p:cBhvr>
                                      <p:to>
                                        <p:strVal val="visible"/>
                                      </p:to>
                                    </p:set>
                                    <p:anim calcmode="lin" valueType="num">
                                      <p:cBhvr additive="base">
                                        <p:cTn id="35" dur="500" fill="hold"/>
                                        <p:tgtEl>
                                          <p:spTgt spid="11268">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6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1268">
                                            <p:txEl>
                                              <p:pRg st="4" end="4"/>
                                            </p:txEl>
                                          </p:spTgt>
                                        </p:tgtEl>
                                        <p:attrNameLst>
                                          <p:attrName>style.visibility</p:attrName>
                                        </p:attrNameLst>
                                      </p:cBhvr>
                                      <p:to>
                                        <p:strVal val="visible"/>
                                      </p:to>
                                    </p:set>
                                    <p:anim calcmode="lin" valueType="num">
                                      <p:cBhvr additive="base">
                                        <p:cTn id="41" dur="500" fill="hold"/>
                                        <p:tgtEl>
                                          <p:spTgt spid="11268">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126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1268">
                                            <p:txEl>
                                              <p:pRg st="5" end="5"/>
                                            </p:txEl>
                                          </p:spTgt>
                                        </p:tgtEl>
                                        <p:attrNameLst>
                                          <p:attrName>style.visibility</p:attrName>
                                        </p:attrNameLst>
                                      </p:cBhvr>
                                      <p:to>
                                        <p:strVal val="visible"/>
                                      </p:to>
                                    </p:set>
                                    <p:anim calcmode="lin" valueType="num">
                                      <p:cBhvr additive="base">
                                        <p:cTn id="47" dur="500" fill="hold"/>
                                        <p:tgtEl>
                                          <p:spTgt spid="11268">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126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1268">
                                            <p:txEl>
                                              <p:pRg st="6" end="6"/>
                                            </p:txEl>
                                          </p:spTgt>
                                        </p:tgtEl>
                                        <p:attrNameLst>
                                          <p:attrName>style.visibility</p:attrName>
                                        </p:attrNameLst>
                                      </p:cBhvr>
                                      <p:to>
                                        <p:strVal val="visible"/>
                                      </p:to>
                                    </p:set>
                                    <p:anim calcmode="lin" valueType="num">
                                      <p:cBhvr additive="base">
                                        <p:cTn id="53" dur="500" fill="hold"/>
                                        <p:tgtEl>
                                          <p:spTgt spid="11268">
                                            <p:txEl>
                                              <p:pRg st="6" end="6"/>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126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1268">
                                            <p:txEl>
                                              <p:pRg st="7" end="7"/>
                                            </p:txEl>
                                          </p:spTgt>
                                        </p:tgtEl>
                                        <p:attrNameLst>
                                          <p:attrName>style.visibility</p:attrName>
                                        </p:attrNameLst>
                                      </p:cBhvr>
                                      <p:to>
                                        <p:strVal val="visible"/>
                                      </p:to>
                                    </p:set>
                                    <p:anim calcmode="lin" valueType="num">
                                      <p:cBhvr additive="base">
                                        <p:cTn id="59" dur="500" fill="hold"/>
                                        <p:tgtEl>
                                          <p:spTgt spid="11268">
                                            <p:txEl>
                                              <p:pRg st="7" end="7"/>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126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1268">
                                            <p:txEl>
                                              <p:pRg st="8" end="8"/>
                                            </p:txEl>
                                          </p:spTgt>
                                        </p:tgtEl>
                                        <p:attrNameLst>
                                          <p:attrName>style.visibility</p:attrName>
                                        </p:attrNameLst>
                                      </p:cBhvr>
                                      <p:to>
                                        <p:strVal val="visible"/>
                                      </p:to>
                                    </p:set>
                                    <p:anim calcmode="lin" valueType="num">
                                      <p:cBhvr additive="base">
                                        <p:cTn id="65" dur="500" fill="hold"/>
                                        <p:tgtEl>
                                          <p:spTgt spid="11268">
                                            <p:txEl>
                                              <p:pRg st="8" end="8"/>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1268">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11268">
                                            <p:txEl>
                                              <p:pRg st="9" end="9"/>
                                            </p:txEl>
                                          </p:spTgt>
                                        </p:tgtEl>
                                        <p:attrNameLst>
                                          <p:attrName>style.visibility</p:attrName>
                                        </p:attrNameLst>
                                      </p:cBhvr>
                                      <p:to>
                                        <p:strVal val="visible"/>
                                      </p:to>
                                    </p:set>
                                    <p:anim calcmode="lin" valueType="num">
                                      <p:cBhvr additive="base">
                                        <p:cTn id="71" dur="500" fill="hold"/>
                                        <p:tgtEl>
                                          <p:spTgt spid="11268">
                                            <p:txEl>
                                              <p:pRg st="9" end="9"/>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11268">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11268">
                                            <p:txEl>
                                              <p:pRg st="10" end="10"/>
                                            </p:txEl>
                                          </p:spTgt>
                                        </p:tgtEl>
                                        <p:attrNameLst>
                                          <p:attrName>style.visibility</p:attrName>
                                        </p:attrNameLst>
                                      </p:cBhvr>
                                      <p:to>
                                        <p:strVal val="visible"/>
                                      </p:to>
                                    </p:set>
                                    <p:anim calcmode="lin" valueType="num">
                                      <p:cBhvr additive="base">
                                        <p:cTn id="77" dur="500" fill="hold"/>
                                        <p:tgtEl>
                                          <p:spTgt spid="11268">
                                            <p:txEl>
                                              <p:pRg st="10" end="10"/>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11268">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 presetClass="entr" presetSubtype="8" fill="hold" grpId="0" nodeType="clickEffect">
                                  <p:stCondLst>
                                    <p:cond delay="0"/>
                                  </p:stCondLst>
                                  <p:childTnLst>
                                    <p:set>
                                      <p:cBhvr>
                                        <p:cTn id="82" dur="1" fill="hold">
                                          <p:stCondLst>
                                            <p:cond delay="0"/>
                                          </p:stCondLst>
                                        </p:cTn>
                                        <p:tgtEl>
                                          <p:spTgt spid="11268">
                                            <p:txEl>
                                              <p:pRg st="11" end="11"/>
                                            </p:txEl>
                                          </p:spTgt>
                                        </p:tgtEl>
                                        <p:attrNameLst>
                                          <p:attrName>style.visibility</p:attrName>
                                        </p:attrNameLst>
                                      </p:cBhvr>
                                      <p:to>
                                        <p:strVal val="visible"/>
                                      </p:to>
                                    </p:set>
                                    <p:anim calcmode="lin" valueType="num">
                                      <p:cBhvr additive="base">
                                        <p:cTn id="83" dur="500" fill="hold"/>
                                        <p:tgtEl>
                                          <p:spTgt spid="11268">
                                            <p:txEl>
                                              <p:pRg st="11" end="11"/>
                                            </p:tx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11268">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autoUpdateAnimBg="0"/>
      <p:bldP spid="11268" grpId="0" build="p"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67" y="0"/>
            <a:ext cx="9192836" cy="6858001"/>
          </a:xfrm>
          <a:prstGeom prst="rect">
            <a:avLst/>
          </a:prstGeom>
        </p:spPr>
      </p:pic>
      <p:sp>
        <p:nvSpPr>
          <p:cNvPr id="3" name="Content Placeholder 2"/>
          <p:cNvSpPr>
            <a:spLocks noGrp="1"/>
          </p:cNvSpPr>
          <p:nvPr>
            <p:ph idx="1"/>
          </p:nvPr>
        </p:nvSpPr>
        <p:spPr>
          <a:xfrm>
            <a:off x="685800" y="1280317"/>
            <a:ext cx="7408333" cy="4297363"/>
          </a:xfrm>
        </p:spPr>
        <p:style>
          <a:lnRef idx="0">
            <a:schemeClr val="dk1"/>
          </a:lnRef>
          <a:fillRef idx="3">
            <a:schemeClr val="dk1"/>
          </a:fillRef>
          <a:effectRef idx="3">
            <a:schemeClr val="dk1"/>
          </a:effectRef>
          <a:fontRef idx="minor">
            <a:schemeClr val="lt1"/>
          </a:fontRef>
        </p:style>
        <p:txBody>
          <a:bodyPr>
            <a:normAutofit fontScale="92500" lnSpcReduction="10000"/>
          </a:bodyPr>
          <a:lstStyle/>
          <a:p>
            <a:pPr marL="0" indent="0">
              <a:buNone/>
            </a:pPr>
            <a:r>
              <a:rPr lang="en-US" b="1" dirty="0">
                <a:solidFill>
                  <a:schemeClr val="bg1"/>
                </a:solidFill>
              </a:rPr>
              <a:t>Ten Leading Causes of Death in Romania</a:t>
            </a:r>
          </a:p>
          <a:p>
            <a:r>
              <a:rPr lang="en-US" dirty="0">
                <a:solidFill>
                  <a:schemeClr val="bg1"/>
                </a:solidFill>
              </a:rPr>
              <a:t>Coronary Heart Disease</a:t>
            </a:r>
          </a:p>
          <a:p>
            <a:r>
              <a:rPr lang="en-US" dirty="0">
                <a:solidFill>
                  <a:schemeClr val="bg1"/>
                </a:solidFill>
              </a:rPr>
              <a:t>Stroke</a:t>
            </a:r>
          </a:p>
          <a:p>
            <a:r>
              <a:rPr lang="en-US" dirty="0">
                <a:solidFill>
                  <a:schemeClr val="bg1"/>
                </a:solidFill>
              </a:rPr>
              <a:t>Hypertension</a:t>
            </a:r>
          </a:p>
          <a:p>
            <a:r>
              <a:rPr lang="en-US" dirty="0">
                <a:solidFill>
                  <a:schemeClr val="bg1"/>
                </a:solidFill>
              </a:rPr>
              <a:t>Liver Disease</a:t>
            </a:r>
          </a:p>
          <a:p>
            <a:r>
              <a:rPr lang="en-US" dirty="0">
                <a:solidFill>
                  <a:schemeClr val="bg1"/>
                </a:solidFill>
              </a:rPr>
              <a:t>Lung Cancer</a:t>
            </a:r>
          </a:p>
          <a:p>
            <a:r>
              <a:rPr lang="en-US" dirty="0">
                <a:solidFill>
                  <a:schemeClr val="bg1"/>
                </a:solidFill>
              </a:rPr>
              <a:t>Lung Disease</a:t>
            </a:r>
          </a:p>
          <a:p>
            <a:r>
              <a:rPr lang="en-US" dirty="0">
                <a:solidFill>
                  <a:schemeClr val="bg1"/>
                </a:solidFill>
              </a:rPr>
              <a:t>Colon-Rectum Cancers</a:t>
            </a:r>
          </a:p>
          <a:p>
            <a:r>
              <a:rPr lang="en-US" dirty="0">
                <a:solidFill>
                  <a:schemeClr val="bg1"/>
                </a:solidFill>
              </a:rPr>
              <a:t>Influenza &amp; Pneumonia</a:t>
            </a:r>
          </a:p>
          <a:p>
            <a:r>
              <a:rPr lang="en-US" dirty="0">
                <a:solidFill>
                  <a:schemeClr val="bg1"/>
                </a:solidFill>
              </a:rPr>
              <a:t>Stomach Cancer</a:t>
            </a:r>
          </a:p>
          <a:p>
            <a:r>
              <a:rPr lang="en-US" dirty="0">
                <a:solidFill>
                  <a:schemeClr val="bg1"/>
                </a:solidFill>
              </a:rPr>
              <a:t>Breast Cancer</a:t>
            </a:r>
          </a:p>
          <a:p>
            <a:endParaRPr lang="en-US" dirty="0">
              <a:solidFill>
                <a:schemeClr val="bg1"/>
              </a:solidFill>
            </a:endParaRPr>
          </a:p>
          <a:p>
            <a:endParaRPr lang="en-US" dirty="0">
              <a:solidFill>
                <a:schemeClr val="bg1"/>
              </a:solidFill>
            </a:endParaRPr>
          </a:p>
        </p:txBody>
      </p:sp>
      <p:sp>
        <p:nvSpPr>
          <p:cNvPr id="2" name="Title 1"/>
          <p:cNvSpPr>
            <a:spLocks noGrp="1"/>
          </p:cNvSpPr>
          <p:nvPr>
            <p:ph type="title"/>
          </p:nvPr>
        </p:nvSpPr>
        <p:spPr>
          <a:xfrm>
            <a:off x="10287000" y="5480144"/>
            <a:ext cx="1219200" cy="195072"/>
          </a:xfrm>
        </p:spPr>
        <p:txBody>
          <a:bodyPr>
            <a:normAutofit fontScale="90000"/>
          </a:bodyPr>
          <a:lstStyle/>
          <a:p>
            <a:endPar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7205434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514600"/>
            <a:ext cx="7408333" cy="3733800"/>
          </a:xfrm>
        </p:spPr>
        <p:txBody>
          <a:bodyPr>
            <a:normAutofit lnSpcReduction="10000"/>
          </a:bodyPr>
          <a:lstStyle/>
          <a:p>
            <a:r>
              <a:rPr lang="en-US" dirty="0"/>
              <a:t>Disease is an effort of nature to free the system from conditions that result from a violation of the laws of </a:t>
            </a:r>
            <a:r>
              <a:rPr lang="en-US" dirty="0" smtClean="0"/>
              <a:t>health</a:t>
            </a:r>
            <a:r>
              <a:rPr lang="en-US" dirty="0"/>
              <a:t>. In case of sickness, the cause should be ascertained. Unhealthful conditions should be changed, wrong habits corrected. Then nature is to be assisted in her effort to expel impurities and to re-establish right conditions in the system.</a:t>
            </a:r>
            <a:endParaRPr lang="en-US" dirty="0" smtClean="0"/>
          </a:p>
          <a:p>
            <a:endParaRPr lang="en-US" dirty="0"/>
          </a:p>
          <a:p>
            <a:pPr marL="0" indent="0">
              <a:buNone/>
            </a:pPr>
            <a:r>
              <a:rPr lang="en-US" dirty="0" smtClean="0"/>
              <a:t>                              </a:t>
            </a:r>
          </a:p>
          <a:p>
            <a:pPr marL="0" indent="0">
              <a:buNone/>
            </a:pPr>
            <a:r>
              <a:rPr lang="en-US" dirty="0"/>
              <a:t> </a:t>
            </a:r>
            <a:r>
              <a:rPr lang="en-US" dirty="0" smtClean="0"/>
              <a:t>                                           </a:t>
            </a:r>
            <a:r>
              <a:rPr lang="en-US" sz="2400" i="1" dirty="0" smtClean="0"/>
              <a:t>The Ministry of Healing 127.1 </a:t>
            </a:r>
            <a:endParaRPr lang="en-US" i="1" dirty="0"/>
          </a:p>
        </p:txBody>
      </p:sp>
      <p:sp>
        <p:nvSpPr>
          <p:cNvPr id="2" name="Title 1"/>
          <p:cNvSpPr>
            <a:spLocks noGrp="1"/>
          </p:cNvSpPr>
          <p:nvPr>
            <p:ph type="title"/>
          </p:nvPr>
        </p:nvSpPr>
        <p:spPr/>
        <p:txBody>
          <a:bodyPr/>
          <a:lstStyle/>
          <a:p>
            <a:r>
              <a:rPr lang="en-US" dirty="0" smtClean="0"/>
              <a:t>What is Disease?</a:t>
            </a:r>
            <a:endParaRPr lang="en-US" dirty="0"/>
          </a:p>
        </p:txBody>
      </p:sp>
    </p:spTree>
    <p:extLst>
      <p:ext uri="{BB962C8B-B14F-4D97-AF65-F5344CB8AC3E}">
        <p14:creationId xmlns:p14="http://schemas.microsoft.com/office/powerpoint/2010/main" val="5757448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5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1.xml><?xml version="1.0" encoding="utf-8"?>
<a:theme xmlns:a="http://schemas.openxmlformats.org/drawingml/2006/main" name="Ocean">
  <a:themeElements>
    <a:clrScheme name="">
      <a:dk1>
        <a:srgbClr val="808080"/>
      </a:dk1>
      <a:lt1>
        <a:srgbClr val="FFFFFF"/>
      </a:lt1>
      <a:dk2>
        <a:srgbClr val="000000"/>
      </a:dk2>
      <a:lt2>
        <a:srgbClr val="000000"/>
      </a:lt2>
      <a:accent1>
        <a:srgbClr val="33CCCC"/>
      </a:accent1>
      <a:accent2>
        <a:srgbClr val="333399"/>
      </a:accent2>
      <a:accent3>
        <a:srgbClr val="AAAAAA"/>
      </a:accent3>
      <a:accent4>
        <a:srgbClr val="DADADA"/>
      </a:accent4>
      <a:accent5>
        <a:srgbClr val="ADE2E2"/>
      </a:accent5>
      <a:accent6>
        <a:srgbClr val="2D2D8A"/>
      </a:accent6>
      <a:hlink>
        <a:srgbClr val="009999"/>
      </a:hlink>
      <a:folHlink>
        <a:srgbClr val="99CC00"/>
      </a:folHlink>
    </a:clrScheme>
    <a:fontScheme name="Ocean">
      <a:majorFont>
        <a:latin typeface="Tahoma"/>
        <a:ea typeface="ヒラギノ角ゴ ProN W3"/>
        <a:cs typeface="ヒラギノ角ゴ ProN W3"/>
      </a:majorFont>
      <a:minorFont>
        <a:latin typeface="Tahoma"/>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spDef>
    <a:ln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lnDef>
  </a:objectDefaults>
  <a:extraClrSchemeLst>
    <a:extraClrScheme>
      <a:clrScheme name="Oce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Presenting A Technical Report">
  <a:themeElements>
    <a:clrScheme name="">
      <a:dk1>
        <a:srgbClr val="000000"/>
      </a:dk1>
      <a:lt1>
        <a:srgbClr val="FFFFFF"/>
      </a:lt1>
      <a:dk2>
        <a:srgbClr val="000000"/>
      </a:dk2>
      <a:lt2>
        <a:srgbClr val="000000"/>
      </a:lt2>
      <a:accent1>
        <a:srgbClr val="CC9900"/>
      </a:accent1>
      <a:accent2>
        <a:srgbClr val="333399"/>
      </a:accent2>
      <a:accent3>
        <a:srgbClr val="AAAAAA"/>
      </a:accent3>
      <a:accent4>
        <a:srgbClr val="DADADA"/>
      </a:accent4>
      <a:accent5>
        <a:srgbClr val="E2CAAA"/>
      </a:accent5>
      <a:accent6>
        <a:srgbClr val="2D2D8A"/>
      </a:accent6>
      <a:hlink>
        <a:srgbClr val="009999"/>
      </a:hlink>
      <a:folHlink>
        <a:srgbClr val="99CC00"/>
      </a:folHlink>
    </a:clrScheme>
    <a:fontScheme name="Presenting A Technical Report">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spDef>
    <a:ln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lnDef>
  </a:objectDefaults>
  <a:extraClrSchemeLst>
    <a:extraClrScheme>
      <a:clrScheme name="Presenting A Technical Repo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cean">
  <a:themeElements>
    <a:clrScheme name="">
      <a:dk1>
        <a:srgbClr val="808080"/>
      </a:dk1>
      <a:lt1>
        <a:srgbClr val="FFFFFF"/>
      </a:lt1>
      <a:dk2>
        <a:srgbClr val="000000"/>
      </a:dk2>
      <a:lt2>
        <a:srgbClr val="000000"/>
      </a:lt2>
      <a:accent1>
        <a:srgbClr val="33CCCC"/>
      </a:accent1>
      <a:accent2>
        <a:srgbClr val="333399"/>
      </a:accent2>
      <a:accent3>
        <a:srgbClr val="AAAAAA"/>
      </a:accent3>
      <a:accent4>
        <a:srgbClr val="DADADA"/>
      </a:accent4>
      <a:accent5>
        <a:srgbClr val="ADE2E2"/>
      </a:accent5>
      <a:accent6>
        <a:srgbClr val="2D2D8A"/>
      </a:accent6>
      <a:hlink>
        <a:srgbClr val="009999"/>
      </a:hlink>
      <a:folHlink>
        <a:srgbClr val="99CC00"/>
      </a:folHlink>
    </a:clrScheme>
    <a:fontScheme name="Ocean">
      <a:majorFont>
        <a:latin typeface="Tahoma"/>
        <a:ea typeface="ヒラギノ角ゴ ProN W3"/>
        <a:cs typeface="ヒラギノ角ゴ ProN W3"/>
      </a:majorFont>
      <a:minorFont>
        <a:latin typeface="Tahoma"/>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spDef>
    <a:ln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lnDef>
  </a:objectDefaults>
  <a:extraClrSchemeLst>
    <a:extraClrScheme>
      <a:clrScheme name="Oce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3_Ocean">
  <a:themeElements>
    <a:clrScheme name="">
      <a:dk1>
        <a:srgbClr val="808080"/>
      </a:dk1>
      <a:lt1>
        <a:srgbClr val="FFFFFF"/>
      </a:lt1>
      <a:dk2>
        <a:srgbClr val="000000"/>
      </a:dk2>
      <a:lt2>
        <a:srgbClr val="000000"/>
      </a:lt2>
      <a:accent1>
        <a:srgbClr val="33CCCC"/>
      </a:accent1>
      <a:accent2>
        <a:srgbClr val="333399"/>
      </a:accent2>
      <a:accent3>
        <a:srgbClr val="AAAAAA"/>
      </a:accent3>
      <a:accent4>
        <a:srgbClr val="DADADA"/>
      </a:accent4>
      <a:accent5>
        <a:srgbClr val="ADE2E2"/>
      </a:accent5>
      <a:accent6>
        <a:srgbClr val="2D2D8A"/>
      </a:accent6>
      <a:hlink>
        <a:srgbClr val="009999"/>
      </a:hlink>
      <a:folHlink>
        <a:srgbClr val="99CC00"/>
      </a:folHlink>
    </a:clrScheme>
    <a:fontScheme name="Ocean">
      <a:majorFont>
        <a:latin typeface="Tahoma"/>
        <a:ea typeface="ヒラギノ角ゴ ProN W3"/>
        <a:cs typeface="ヒラギノ角ゴ ProN W3"/>
      </a:majorFont>
      <a:minorFont>
        <a:latin typeface="Tahoma"/>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spDef>
    <a:ln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lnDef>
  </a:objectDefaults>
  <a:extraClrSchemeLst>
    <a:extraClrScheme>
      <a:clrScheme name="Oce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cean">
  <a:themeElements>
    <a:clrScheme name="">
      <a:dk1>
        <a:srgbClr val="808080"/>
      </a:dk1>
      <a:lt1>
        <a:srgbClr val="FFFFFF"/>
      </a:lt1>
      <a:dk2>
        <a:srgbClr val="000000"/>
      </a:dk2>
      <a:lt2>
        <a:srgbClr val="000000"/>
      </a:lt2>
      <a:accent1>
        <a:srgbClr val="33CCCC"/>
      </a:accent1>
      <a:accent2>
        <a:srgbClr val="333399"/>
      </a:accent2>
      <a:accent3>
        <a:srgbClr val="AAAAAA"/>
      </a:accent3>
      <a:accent4>
        <a:srgbClr val="DADADA"/>
      </a:accent4>
      <a:accent5>
        <a:srgbClr val="ADE2E2"/>
      </a:accent5>
      <a:accent6>
        <a:srgbClr val="2D2D8A"/>
      </a:accent6>
      <a:hlink>
        <a:srgbClr val="009999"/>
      </a:hlink>
      <a:folHlink>
        <a:srgbClr val="99CC00"/>
      </a:folHlink>
    </a:clrScheme>
    <a:fontScheme name="Ocean">
      <a:majorFont>
        <a:latin typeface="Tahoma"/>
        <a:ea typeface="ヒラギノ角ゴ ProN W3"/>
        <a:cs typeface="ヒラギノ角ゴ ProN W3"/>
      </a:majorFont>
      <a:minorFont>
        <a:latin typeface="Tahoma"/>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spDef>
    <a:ln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lnDef>
  </a:objectDefaults>
  <a:extraClrSchemeLst>
    <a:extraClrScheme>
      <a:clrScheme name="Oce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Ocean">
  <a:themeElements>
    <a:clrScheme name="">
      <a:dk1>
        <a:srgbClr val="808080"/>
      </a:dk1>
      <a:lt1>
        <a:srgbClr val="FFFFFF"/>
      </a:lt1>
      <a:dk2>
        <a:srgbClr val="000000"/>
      </a:dk2>
      <a:lt2>
        <a:srgbClr val="000000"/>
      </a:lt2>
      <a:accent1>
        <a:srgbClr val="33CCCC"/>
      </a:accent1>
      <a:accent2>
        <a:srgbClr val="333399"/>
      </a:accent2>
      <a:accent3>
        <a:srgbClr val="AAAAAA"/>
      </a:accent3>
      <a:accent4>
        <a:srgbClr val="DADADA"/>
      </a:accent4>
      <a:accent5>
        <a:srgbClr val="ADE2E2"/>
      </a:accent5>
      <a:accent6>
        <a:srgbClr val="2D2D8A"/>
      </a:accent6>
      <a:hlink>
        <a:srgbClr val="009999"/>
      </a:hlink>
      <a:folHlink>
        <a:srgbClr val="99CC00"/>
      </a:folHlink>
    </a:clrScheme>
    <a:fontScheme name="Ocean">
      <a:majorFont>
        <a:latin typeface="Tahoma"/>
        <a:ea typeface="ヒラギノ角ゴ ProN W3"/>
        <a:cs typeface="ヒラギノ角ゴ ProN W3"/>
      </a:majorFont>
      <a:minorFont>
        <a:latin typeface="Tahoma"/>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spDef>
    <a:ln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lnDef>
  </a:objectDefaults>
  <a:extraClrSchemeLst>
    <a:extraClrScheme>
      <a:clrScheme name="Oce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6_Ocean">
  <a:themeElements>
    <a:clrScheme name="">
      <a:dk1>
        <a:srgbClr val="808080"/>
      </a:dk1>
      <a:lt1>
        <a:srgbClr val="FFFFFF"/>
      </a:lt1>
      <a:dk2>
        <a:srgbClr val="000000"/>
      </a:dk2>
      <a:lt2>
        <a:srgbClr val="000000"/>
      </a:lt2>
      <a:accent1>
        <a:srgbClr val="33CCCC"/>
      </a:accent1>
      <a:accent2>
        <a:srgbClr val="333399"/>
      </a:accent2>
      <a:accent3>
        <a:srgbClr val="AAAAAA"/>
      </a:accent3>
      <a:accent4>
        <a:srgbClr val="DADADA"/>
      </a:accent4>
      <a:accent5>
        <a:srgbClr val="ADE2E2"/>
      </a:accent5>
      <a:accent6>
        <a:srgbClr val="2D2D8A"/>
      </a:accent6>
      <a:hlink>
        <a:srgbClr val="009999"/>
      </a:hlink>
      <a:folHlink>
        <a:srgbClr val="99CC00"/>
      </a:folHlink>
    </a:clrScheme>
    <a:fontScheme name="Ocean">
      <a:majorFont>
        <a:latin typeface="Tahoma"/>
        <a:ea typeface="ヒラギノ角ゴ ProN W3"/>
        <a:cs typeface="ヒラギノ角ゴ ProN W3"/>
      </a:majorFont>
      <a:minorFont>
        <a:latin typeface="Tahoma"/>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spDef>
    <a:ln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lnDef>
  </a:objectDefaults>
  <a:extraClrSchemeLst>
    <a:extraClrScheme>
      <a:clrScheme name="Oce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_Ocean">
  <a:themeElements>
    <a:clrScheme name="">
      <a:dk1>
        <a:srgbClr val="808080"/>
      </a:dk1>
      <a:lt1>
        <a:srgbClr val="FFFFFF"/>
      </a:lt1>
      <a:dk2>
        <a:srgbClr val="000000"/>
      </a:dk2>
      <a:lt2>
        <a:srgbClr val="000000"/>
      </a:lt2>
      <a:accent1>
        <a:srgbClr val="33CCCC"/>
      </a:accent1>
      <a:accent2>
        <a:srgbClr val="333399"/>
      </a:accent2>
      <a:accent3>
        <a:srgbClr val="AAAAAA"/>
      </a:accent3>
      <a:accent4>
        <a:srgbClr val="DADADA"/>
      </a:accent4>
      <a:accent5>
        <a:srgbClr val="ADE2E2"/>
      </a:accent5>
      <a:accent6>
        <a:srgbClr val="2D2D8A"/>
      </a:accent6>
      <a:hlink>
        <a:srgbClr val="009999"/>
      </a:hlink>
      <a:folHlink>
        <a:srgbClr val="99CC00"/>
      </a:folHlink>
    </a:clrScheme>
    <a:fontScheme name="Ocean">
      <a:majorFont>
        <a:latin typeface="Tahoma"/>
        <a:ea typeface="ヒラギノ角ゴ ProN W3"/>
        <a:cs typeface="ヒラギノ角ゴ ProN W3"/>
      </a:majorFont>
      <a:minorFont>
        <a:latin typeface="Tahoma"/>
        <a:ea typeface="ヒラギノ角ゴ ProN W3"/>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spDef>
    <a:lnDef>
      <a:spPr bwMode="auto">
        <a:xfrm>
          <a:off x="0" y="0"/>
          <a:ext cx="1" cy="1"/>
        </a:xfrm>
        <a:custGeom>
          <a:avLst/>
          <a:gdLst/>
          <a:ahLst/>
          <a:cxnLst/>
          <a:rect l="0" t="0" r="0" b="0"/>
          <a:pathLst/>
        </a:custGeom>
        <a:solidFill>
          <a:srgbClr val="33CCCC"/>
        </a:solidFill>
        <a:ln w="9525"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FF"/>
            </a:solidFill>
            <a:effectLst/>
            <a:latin typeface="Tahoma" panose="020B0604030504040204" pitchFamily="34" charset="0"/>
            <a:ea typeface="ヒラギノ角ゴ ProN W3" charset="0"/>
            <a:cs typeface="ヒラギノ角ゴ ProN W3" charset="0"/>
            <a:sym typeface="Tahoma" panose="020B0604030504040204" pitchFamily="34" charset="0"/>
          </a:defRPr>
        </a:defPPr>
      </a:lstStyle>
    </a:lnDef>
  </a:objectDefaults>
  <a:extraClrSchemeLst>
    <a:extraClrScheme>
      <a:clrScheme name="Ocea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6.xml><?xml version="1.0" encoding="utf-8"?>
<a:theme xmlns:a="http://schemas.openxmlformats.org/drawingml/2006/main" name="1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7.xml><?xml version="1.0" encoding="utf-8"?>
<a:theme xmlns:a="http://schemas.openxmlformats.org/drawingml/2006/main" name="2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8.xml><?xml version="1.0" encoding="utf-8"?>
<a:theme xmlns:a="http://schemas.openxmlformats.org/drawingml/2006/main" name="3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9.xml><?xml version="1.0" encoding="utf-8"?>
<a:theme xmlns:a="http://schemas.openxmlformats.org/drawingml/2006/main" name="4_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Override1.xml><?xml version="1.0" encoding="utf-8"?>
<a:themeOverride xmlns:a="http://schemas.openxmlformats.org/drawingml/2006/main">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Custom 4">
    <a:dk1>
      <a:sysClr val="windowText" lastClr="000000"/>
    </a:dk1>
    <a:lt1>
      <a:sysClr val="window" lastClr="FFFFFF"/>
    </a:lt1>
    <a:dk2>
      <a:srgbClr val="666666"/>
    </a:dk2>
    <a:lt2>
      <a:srgbClr val="D2D2D2"/>
    </a:lt2>
    <a:accent1>
      <a:srgbClr val="002060"/>
    </a:accent1>
    <a:accent2>
      <a:srgbClr val="0070C0"/>
    </a:accent2>
    <a:accent3>
      <a:srgbClr val="002060"/>
    </a:accent3>
    <a:accent4>
      <a:srgbClr val="0070C0"/>
    </a:accent4>
    <a:accent5>
      <a:srgbClr val="005BD3"/>
    </a:accent5>
    <a:accent6>
      <a:srgbClr val="00349E"/>
    </a:accent6>
    <a:hlink>
      <a:srgbClr val="002060"/>
    </a:hlink>
    <a:folHlink>
      <a:srgbClr val="0070C0"/>
    </a:folHlink>
  </a:clrScheme>
</a:themeOverride>
</file>

<file path=ppt/theme/themeOverride5.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6.xml><?xml version="1.0" encoding="utf-8"?>
<a:themeOverride xmlns:a="http://schemas.openxmlformats.org/drawingml/2006/main">
  <a:clrScheme name="Custom 4">
    <a:dk1>
      <a:sysClr val="windowText" lastClr="000000"/>
    </a:dk1>
    <a:lt1>
      <a:sysClr val="window" lastClr="FFFFFF"/>
    </a:lt1>
    <a:dk2>
      <a:srgbClr val="666666"/>
    </a:dk2>
    <a:lt2>
      <a:srgbClr val="D2D2D2"/>
    </a:lt2>
    <a:accent1>
      <a:srgbClr val="002060"/>
    </a:accent1>
    <a:accent2>
      <a:srgbClr val="0070C0"/>
    </a:accent2>
    <a:accent3>
      <a:srgbClr val="002060"/>
    </a:accent3>
    <a:accent4>
      <a:srgbClr val="0070C0"/>
    </a:accent4>
    <a:accent5>
      <a:srgbClr val="005BD3"/>
    </a:accent5>
    <a:accent6>
      <a:srgbClr val="00349E"/>
    </a:accent6>
    <a:hlink>
      <a:srgbClr val="002060"/>
    </a:hlink>
    <a:folHlink>
      <a:srgbClr val="0070C0"/>
    </a:folHlink>
  </a:clrScheme>
</a:themeOverride>
</file>

<file path=ppt/theme/themeOverride7.xml><?xml version="1.0" encoding="utf-8"?>
<a:themeOverride xmlns:a="http://schemas.openxmlformats.org/drawingml/2006/main">
  <a:clrScheme name="Custom 3">
    <a:dk1>
      <a:sysClr val="windowText" lastClr="000000"/>
    </a:dk1>
    <a:lt1>
      <a:sysClr val="window" lastClr="FFFFFF"/>
    </a:lt1>
    <a:dk2>
      <a:srgbClr val="04617B"/>
    </a:dk2>
    <a:lt2>
      <a:srgbClr val="DBF5F9"/>
    </a:lt2>
    <a:accent1>
      <a:srgbClr val="7030A0"/>
    </a:accent1>
    <a:accent2>
      <a:srgbClr val="7030A0"/>
    </a:accent2>
    <a:accent3>
      <a:srgbClr val="660066"/>
    </a:accent3>
    <a:accent4>
      <a:srgbClr val="660066"/>
    </a:accent4>
    <a:accent5>
      <a:srgbClr val="660066"/>
    </a:accent5>
    <a:accent6>
      <a:srgbClr val="7030A0"/>
    </a:accent6>
    <a:hlink>
      <a:srgbClr val="660066"/>
    </a:hlink>
    <a:folHlink>
      <a:srgbClr val="7030A0"/>
    </a:folHlink>
  </a:clrScheme>
</a:themeOverride>
</file>

<file path=ppt/theme/themeOverride8.xml><?xml version="1.0" encoding="utf-8"?>
<a:themeOverride xmlns:a="http://schemas.openxmlformats.org/drawingml/2006/main">
  <a:clrScheme name="Custom 2">
    <a:dk1>
      <a:sysClr val="windowText" lastClr="000000"/>
    </a:dk1>
    <a:lt1>
      <a:sysClr val="window" lastClr="FFFFFF"/>
    </a:lt1>
    <a:dk2>
      <a:srgbClr val="073E87"/>
    </a:dk2>
    <a:lt2>
      <a:srgbClr val="C6E7FC"/>
    </a:lt2>
    <a:accent1>
      <a:srgbClr val="FF0000"/>
    </a:accent1>
    <a:accent2>
      <a:srgbClr val="FF0000"/>
    </a:accent2>
    <a:accent3>
      <a:srgbClr val="FF0000"/>
    </a:accent3>
    <a:accent4>
      <a:srgbClr val="FF0000"/>
    </a:accent4>
    <a:accent5>
      <a:srgbClr val="FF0000"/>
    </a:accent5>
    <a:accent6>
      <a:srgbClr val="FF0000"/>
    </a:accent6>
    <a:hlink>
      <a:srgbClr val="FF0000"/>
    </a:hlink>
    <a:folHlink>
      <a:srgbClr val="FF0000"/>
    </a:folHlink>
  </a:clrScheme>
</a:themeOverride>
</file>

<file path=docProps/app.xml><?xml version="1.0" encoding="utf-8"?>
<Properties xmlns="http://schemas.openxmlformats.org/officeDocument/2006/extended-properties" xmlns:vt="http://schemas.openxmlformats.org/officeDocument/2006/docPropsVTypes">
  <Template/>
  <TotalTime>8837</TotalTime>
  <Words>2483</Words>
  <Application>Microsoft Office PowerPoint</Application>
  <PresentationFormat>On-screen Show (4:3)</PresentationFormat>
  <Paragraphs>402</Paragraphs>
  <Slides>43</Slides>
  <Notes>13</Notes>
  <HiddenSlides>0</HiddenSlides>
  <MMClips>0</MMClips>
  <ScaleCrop>false</ScaleCrop>
  <HeadingPairs>
    <vt:vector size="6" baseType="variant">
      <vt:variant>
        <vt:lpstr>Fonts Used</vt:lpstr>
      </vt:variant>
      <vt:variant>
        <vt:i4>20</vt:i4>
      </vt:variant>
      <vt:variant>
        <vt:lpstr>Theme</vt:lpstr>
      </vt:variant>
      <vt:variant>
        <vt:i4>18</vt:i4>
      </vt:variant>
      <vt:variant>
        <vt:lpstr>Slide Titles</vt:lpstr>
      </vt:variant>
      <vt:variant>
        <vt:i4>43</vt:i4>
      </vt:variant>
    </vt:vector>
  </HeadingPairs>
  <TitlesOfParts>
    <vt:vector size="81" baseType="lpstr">
      <vt:lpstr>Arial</vt:lpstr>
      <vt:lpstr>Arial Italic</vt:lpstr>
      <vt:lpstr>Book Antiqua</vt:lpstr>
      <vt:lpstr>Calibri</vt:lpstr>
      <vt:lpstr>Candara</vt:lpstr>
      <vt:lpstr>Century Gothic</vt:lpstr>
      <vt:lpstr>Constantia</vt:lpstr>
      <vt:lpstr>Courier New</vt:lpstr>
      <vt:lpstr>Helvetica</vt:lpstr>
      <vt:lpstr>Lucida Grande</vt:lpstr>
      <vt:lpstr>Lucida Sans</vt:lpstr>
      <vt:lpstr>Palatino Linotype</vt:lpstr>
      <vt:lpstr>Symbol</vt:lpstr>
      <vt:lpstr>Tahoma</vt:lpstr>
      <vt:lpstr>Tahoma Bold</vt:lpstr>
      <vt:lpstr>Wingdings</vt:lpstr>
      <vt:lpstr>Wingdings 2</vt:lpstr>
      <vt:lpstr>Wingdings 3</vt:lpstr>
      <vt:lpstr>ヒラギノ角ゴ ProN W3</vt:lpstr>
      <vt:lpstr>ヒラギノ角ゴ ProN W6</vt:lpstr>
      <vt:lpstr>Flow</vt:lpstr>
      <vt:lpstr>Office Theme</vt:lpstr>
      <vt:lpstr>Apex</vt:lpstr>
      <vt:lpstr>Executive</vt:lpstr>
      <vt:lpstr>Waveform</vt:lpstr>
      <vt:lpstr>1_Waveform</vt:lpstr>
      <vt:lpstr>2_Waveform</vt:lpstr>
      <vt:lpstr>3_Waveform</vt:lpstr>
      <vt:lpstr>4_Waveform</vt:lpstr>
      <vt:lpstr>5_Waveform</vt:lpstr>
      <vt:lpstr>Ocean</vt:lpstr>
      <vt:lpstr>Presenting A Technical Report</vt:lpstr>
      <vt:lpstr>2_Ocean</vt:lpstr>
      <vt:lpstr>3_Ocean</vt:lpstr>
      <vt:lpstr>4_Ocean</vt:lpstr>
      <vt:lpstr>5_Ocean</vt:lpstr>
      <vt:lpstr>6_Ocean</vt:lpstr>
      <vt:lpstr>7_Ocean</vt:lpstr>
      <vt:lpstr>PowerPoint Presentation</vt:lpstr>
      <vt:lpstr>THE IDEAL</vt:lpstr>
      <vt:lpstr>THE IDEAL</vt:lpstr>
      <vt:lpstr>THE REALITY</vt:lpstr>
      <vt:lpstr>FIND OUT THE CAUSE</vt:lpstr>
      <vt:lpstr>THE SOLUTION</vt:lpstr>
      <vt:lpstr>EGYPTIAN DISEASES OF DEUTERONOMY 28</vt:lpstr>
      <vt:lpstr>PowerPoint Presentation</vt:lpstr>
      <vt:lpstr>What is Disease?</vt:lpstr>
      <vt:lpstr>8 LAWS OF HEALTH</vt:lpstr>
      <vt:lpstr>THE SOLUTION IN THE CREATION WEEK</vt:lpstr>
      <vt:lpstr>PowerPoint Presentation</vt:lpstr>
      <vt:lpstr>Nutrition</vt:lpstr>
      <vt:lpstr>Breads and Cereals</vt:lpstr>
      <vt:lpstr>3 Parts of Whole Grain</vt:lpstr>
      <vt:lpstr>Fruits and Veggies</vt:lpstr>
      <vt:lpstr>Legumes</vt:lpstr>
      <vt:lpstr>Fats</vt:lpstr>
      <vt:lpstr>Comparison of the 10 Generations before and after the flood</vt:lpstr>
      <vt:lpstr>PowerPoint Presentation</vt:lpstr>
      <vt:lpstr>Exercise</vt:lpstr>
      <vt:lpstr>Exercise Prevents</vt:lpstr>
      <vt:lpstr>PowerPoint Presentation</vt:lpstr>
      <vt:lpstr>Water</vt:lpstr>
      <vt:lpstr>Water</vt:lpstr>
      <vt:lpstr>PowerPoint Presentation</vt:lpstr>
      <vt:lpstr>Sunlight</vt:lpstr>
      <vt:lpstr>Sunlight</vt:lpstr>
      <vt:lpstr>TEMPERANCE</vt:lpstr>
      <vt:lpstr>Temperance</vt:lpstr>
      <vt:lpstr>Temperance</vt:lpstr>
      <vt:lpstr>AIR</vt:lpstr>
      <vt:lpstr>Air</vt:lpstr>
      <vt:lpstr>REST</vt:lpstr>
      <vt:lpstr>Rest</vt:lpstr>
      <vt:lpstr>TRUST IN GOD</vt:lpstr>
      <vt:lpstr>Rest</vt:lpstr>
      <vt:lpstr>Benefits of Melatonin</vt:lpstr>
      <vt:lpstr>Trust in God</vt:lpstr>
      <vt:lpstr>PowerPoint Presentation</vt:lpstr>
      <vt:lpstr>PowerPoint Presentation</vt:lpstr>
      <vt:lpstr>WHY IS TAKING CARE OF MY BODY SO IMPORTANT?</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Elder Preval</cp:lastModifiedBy>
  <cp:revision>88</cp:revision>
  <dcterms:created xsi:type="dcterms:W3CDTF">2012-09-12T15:16:47Z</dcterms:created>
  <dcterms:modified xsi:type="dcterms:W3CDTF">2013-10-05T07:18:34Z</dcterms:modified>
</cp:coreProperties>
</file>