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26269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bg-BG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bg-BG"/>
          </a:p>
        </p:txBody>
      </p:sp>
      <p:sp>
        <p:nvSpPr>
          <p:cNvPr id="430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text styles</a:t>
            </a:r>
          </a:p>
          <a:p>
            <a:pPr lvl="1"/>
            <a:r>
              <a:rPr lang="bg-BG" smtClean="0"/>
              <a:t>Second level</a:t>
            </a:r>
          </a:p>
          <a:p>
            <a:pPr lvl="2"/>
            <a:r>
              <a:rPr lang="bg-BG" smtClean="0"/>
              <a:t>Third level</a:t>
            </a:r>
          </a:p>
          <a:p>
            <a:pPr lvl="3"/>
            <a:r>
              <a:rPr lang="bg-BG" smtClean="0"/>
              <a:t>Fourth level</a:t>
            </a:r>
          </a:p>
          <a:p>
            <a:pPr lvl="4"/>
            <a:r>
              <a:rPr lang="bg-BG" smtClean="0"/>
              <a:t>Fifth level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bg-BG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8DB8A71D-9669-4923-A777-DB1220F1F3D3}" type="slidenum">
              <a:rPr lang="bg-BG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ECF8AE-7657-4981-AC8D-90FD272C0B13}" type="slidenum">
              <a:rPr lang="bg-BG"/>
              <a:pPr/>
              <a:t>1</a:t>
            </a:fld>
            <a:endParaRPr lang="bg-BG"/>
          </a:p>
        </p:txBody>
      </p:sp>
      <p:sp>
        <p:nvSpPr>
          <p:cNvPr id="440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bg-BG"/>
              <a:t>“Мъжете са:” – двадесет точни попадения в десетката.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48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484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bg-BG"/>
              </a:p>
            </p:txBody>
          </p:sp>
          <p:sp>
            <p:nvSpPr>
              <p:cNvPr id="20485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bg-BG"/>
              </a:p>
            </p:txBody>
          </p:sp>
        </p:grpSp>
        <p:grpSp>
          <p:nvGrpSpPr>
            <p:cNvPr id="2048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487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bg-BG"/>
              </a:p>
            </p:txBody>
          </p:sp>
          <p:sp>
            <p:nvSpPr>
              <p:cNvPr id="20488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bg-BG"/>
              </a:p>
            </p:txBody>
          </p:sp>
        </p:grpSp>
        <p:sp>
          <p:nvSpPr>
            <p:cNvPr id="20489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bg-BG"/>
            </a:p>
          </p:txBody>
        </p:sp>
        <p:sp>
          <p:nvSpPr>
            <p:cNvPr id="20490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bg-BG"/>
            </a:p>
          </p:txBody>
        </p:sp>
        <p:sp>
          <p:nvSpPr>
            <p:cNvPr id="20491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bg-BG"/>
            </a:p>
          </p:txBody>
        </p:sp>
      </p:grpSp>
      <p:sp>
        <p:nvSpPr>
          <p:cNvPr id="2049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bg-BG"/>
              <a:t>Click to edit Master title style</a:t>
            </a:r>
          </a:p>
        </p:txBody>
      </p:sp>
      <p:sp>
        <p:nvSpPr>
          <p:cNvPr id="2049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bg-BG"/>
              <a:t>Click to edit Master subtitle style</a:t>
            </a:r>
          </a:p>
        </p:txBody>
      </p:sp>
      <p:sp>
        <p:nvSpPr>
          <p:cNvPr id="20494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bg-BG"/>
          </a:p>
        </p:txBody>
      </p:sp>
      <p:sp>
        <p:nvSpPr>
          <p:cNvPr id="20495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bg-BG"/>
          </a:p>
        </p:txBody>
      </p:sp>
      <p:sp>
        <p:nvSpPr>
          <p:cNvPr id="20496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A5DD016-571B-4F31-A178-F6497CC3CC7A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2D28D-4ACE-4F76-AC77-F34EA4A91307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94EC2F-B556-484A-AD98-70EE26F30C4C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A54D26-691D-475F-B915-CC7541B4BF83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80CEC-35F1-46B4-BCEB-A0D110D6E729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221004-310B-4D2C-AF53-7BFAD68C577D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6F433E-728C-4182-BB1E-AC378C9E72DB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4323C6-CD97-4AF8-A270-CF5C071FFE4B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87056-EC93-45C1-9BEE-060CC1153B4A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8E8484-A79D-4ACE-B8F2-857E8D7E0597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D55143-0BE2-4839-8568-1641CB233875}" type="slidenum">
              <a:rPr lang="bg-BG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bg-BG" sz="240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bg-BG" sz="2400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bg-BG" sz="240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bg-BG" sz="2400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bg-BG" sz="2400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bg-BG" sz="2400"/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bg-BG" sz="2400"/>
          </a:p>
        </p:txBody>
      </p:sp>
      <p:sp>
        <p:nvSpPr>
          <p:cNvPr id="19465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title style</a:t>
            </a:r>
          </a:p>
        </p:txBody>
      </p:sp>
      <p:sp>
        <p:nvSpPr>
          <p:cNvPr id="1946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text styles</a:t>
            </a:r>
          </a:p>
          <a:p>
            <a:pPr lvl="1"/>
            <a:r>
              <a:rPr lang="bg-BG" smtClean="0"/>
              <a:t>Second level</a:t>
            </a:r>
          </a:p>
          <a:p>
            <a:pPr lvl="2"/>
            <a:r>
              <a:rPr lang="bg-BG" smtClean="0"/>
              <a:t>Third level</a:t>
            </a:r>
          </a:p>
          <a:p>
            <a:pPr lvl="3"/>
            <a:r>
              <a:rPr lang="bg-BG" smtClean="0"/>
              <a:t>Fourth level</a:t>
            </a:r>
          </a:p>
          <a:p>
            <a:pPr lvl="4"/>
            <a:r>
              <a:rPr lang="bg-BG" smtClean="0"/>
              <a:t>Fifth level</a:t>
            </a:r>
          </a:p>
        </p:txBody>
      </p:sp>
      <p:sp>
        <p:nvSpPr>
          <p:cNvPr id="1946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bg-BG"/>
          </a:p>
        </p:txBody>
      </p:sp>
      <p:sp>
        <p:nvSpPr>
          <p:cNvPr id="1946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bg-BG"/>
          </a:p>
        </p:txBody>
      </p:sp>
      <p:sp>
        <p:nvSpPr>
          <p:cNvPr id="1946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49C6FBB-5F64-429B-AE40-DADB5A6E66D9}" type="slidenum">
              <a:rPr lang="bg-BG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Мъжете 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833438"/>
            <a:ext cx="5686425" cy="939800"/>
          </a:xfrm>
          <a:prstGeom prst="rect">
            <a:avLst/>
          </a:prstGeom>
          <a:noFill/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75" y="2924175"/>
            <a:ext cx="4286250" cy="2990850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07950" y="2924175"/>
            <a:ext cx="4211638" cy="1550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 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тракторите</a:t>
            </a:r>
            <a:r>
              <a:rPr lang="bg-BG" b="1" i="1">
                <a:solidFill>
                  <a:srgbClr val="26269A"/>
                </a:solidFill>
              </a:rPr>
              <a:t>: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ако им сипеш вътре някаква съдържаща спирт течност, продължават да работят...</a:t>
            </a:r>
          </a:p>
        </p:txBody>
      </p:sp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4413" y="1916113"/>
            <a:ext cx="4205287" cy="4779962"/>
          </a:xfrm>
          <a:prstGeom prst="rect">
            <a:avLst/>
          </a:prstGeom>
          <a:noFill/>
          <a:ln w="57150" cmpd="thickThin" algn="ctr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30728" name="Picture 8" descr="Мъжете 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30729" name="Picture 9" descr="my name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6637338"/>
            <a:ext cx="900113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3348038" y="2924175"/>
            <a:ext cx="3960812" cy="1220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 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докторите</a:t>
            </a:r>
            <a:r>
              <a:rPr lang="bg-BG" b="1" i="1">
                <a:solidFill>
                  <a:srgbClr val="26269A"/>
                </a:solidFill>
              </a:rPr>
              <a:t>: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никога не можеш да разбереш какво искат да кажат...</a:t>
            </a:r>
          </a:p>
        </p:txBody>
      </p:sp>
      <p:pic>
        <p:nvPicPr>
          <p:cNvPr id="31751" name="Picture 7" descr="Мъжете с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31752" name="Picture 8" descr="Doftur 2"/>
          <p:cNvPicPr>
            <a:picLocks noChangeAspect="1" noChangeArrowheads="1"/>
          </p:cNvPicPr>
          <p:nvPr/>
        </p:nvPicPr>
        <p:blipFill>
          <a:blip r:embed="rId3"/>
          <a:srcRect r="21478" b="13576"/>
          <a:stretch>
            <a:fillRect/>
          </a:stretch>
        </p:blipFill>
        <p:spPr bwMode="auto">
          <a:xfrm>
            <a:off x="0" y="2862263"/>
            <a:ext cx="4787900" cy="3951287"/>
          </a:xfrm>
          <a:prstGeom prst="rect">
            <a:avLst/>
          </a:prstGeom>
          <a:noFill/>
        </p:spPr>
      </p:pic>
      <p:pic>
        <p:nvPicPr>
          <p:cNvPr id="31753" name="Picture 9" descr="my name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43888" y="6669088"/>
            <a:ext cx="900112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107950" y="2924175"/>
            <a:ext cx="4284663" cy="1220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 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лекарствата</a:t>
            </a:r>
            <a:r>
              <a:rPr lang="bg-BG" b="1" i="1">
                <a:solidFill>
                  <a:srgbClr val="26269A"/>
                </a:solidFill>
              </a:rPr>
              <a:t>: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неприятно е да си имаш работа с тях, но са необходими...</a:t>
            </a:r>
          </a:p>
        </p:txBody>
      </p:sp>
      <p:pic>
        <p:nvPicPr>
          <p:cNvPr id="32774" name="Picture 6" descr="Coldrex 1"/>
          <p:cNvPicPr>
            <a:picLocks noChangeAspect="1" noChangeArrowheads="1"/>
          </p:cNvPicPr>
          <p:nvPr/>
        </p:nvPicPr>
        <p:blipFill>
          <a:blip r:embed="rId2">
            <a:lum contrast="24000"/>
          </a:blip>
          <a:srcRect/>
          <a:stretch>
            <a:fillRect/>
          </a:stretch>
        </p:blipFill>
        <p:spPr bwMode="auto">
          <a:xfrm>
            <a:off x="5651500" y="4257675"/>
            <a:ext cx="3313113" cy="2484438"/>
          </a:xfrm>
          <a:prstGeom prst="rect">
            <a:avLst/>
          </a:prstGeom>
          <a:noFill/>
        </p:spPr>
      </p:pic>
      <p:pic>
        <p:nvPicPr>
          <p:cNvPr id="32775" name="Picture 7" descr="Мъжете 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32776" name="Picture 8" descr="my name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6637338"/>
            <a:ext cx="900113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2763838"/>
            <a:ext cx="5165725" cy="3876675"/>
          </a:xfrm>
          <a:prstGeom prst="rect">
            <a:avLst/>
          </a:prstGeom>
          <a:noFill/>
          <a:ln w="57150" cmpd="thickThin" algn="ctr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07950" y="2924175"/>
            <a:ext cx="3563938" cy="1550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 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кучетата</a:t>
            </a:r>
            <a:r>
              <a:rPr lang="bg-BG" b="1" i="1">
                <a:solidFill>
                  <a:srgbClr val="26269A"/>
                </a:solidFill>
              </a:rPr>
              <a:t>: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ако не ги възпитаваш, ще бягат по цялата къща и ще цапат навсякъде...</a:t>
            </a:r>
          </a:p>
        </p:txBody>
      </p:sp>
      <p:pic>
        <p:nvPicPr>
          <p:cNvPr id="33799" name="Picture 7" descr="Мъжете 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33802" name="Picture 10" descr="my name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6637338"/>
            <a:ext cx="900113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107950" y="2928938"/>
            <a:ext cx="3240088" cy="1220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 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директорите</a:t>
            </a:r>
            <a:r>
              <a:rPr lang="bg-BG" b="1" i="1">
                <a:solidFill>
                  <a:srgbClr val="26269A"/>
                </a:solidFill>
              </a:rPr>
              <a:t>: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нямат никакви идеи, но се дразнят от чуждите...</a:t>
            </a:r>
          </a:p>
        </p:txBody>
      </p:sp>
      <p:pic>
        <p:nvPicPr>
          <p:cNvPr id="34822" name="Picture 6" descr="The boss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2586038"/>
            <a:ext cx="5400675" cy="4049712"/>
          </a:xfrm>
          <a:prstGeom prst="rect">
            <a:avLst/>
          </a:prstGeom>
          <a:noFill/>
        </p:spPr>
      </p:pic>
      <p:pic>
        <p:nvPicPr>
          <p:cNvPr id="34823" name="Picture 7" descr="Мъжете 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34824" name="Picture 8" descr="my name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6637338"/>
            <a:ext cx="900113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8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06363" y="2924175"/>
            <a:ext cx="3960812" cy="1550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 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адвокатите</a:t>
            </a:r>
            <a:r>
              <a:rPr lang="bg-BG" b="1" i="1">
                <a:solidFill>
                  <a:srgbClr val="26269A"/>
                </a:solidFill>
              </a:rPr>
              <a:t>: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в каквото и да ги обвиняват, те все ще си намерят един куп оправдания...</a:t>
            </a:r>
          </a:p>
        </p:txBody>
      </p:sp>
      <p:pic>
        <p:nvPicPr>
          <p:cNvPr id="35845" name="Picture 5" descr="man_desk_working_lg_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78563" y="3860800"/>
            <a:ext cx="2470150" cy="2736850"/>
          </a:xfrm>
          <a:prstGeom prst="rect">
            <a:avLst/>
          </a:prstGeom>
          <a:noFill/>
        </p:spPr>
      </p:pic>
      <p:pic>
        <p:nvPicPr>
          <p:cNvPr id="35846" name="Picture 6" descr="Мъжете 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35847" name="Picture 7" descr="my name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6637338"/>
            <a:ext cx="900113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8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07950" y="2928938"/>
            <a:ext cx="3779838" cy="1220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делфините</a:t>
            </a:r>
            <a:r>
              <a:rPr lang="bg-BG" b="1" i="1">
                <a:solidFill>
                  <a:srgbClr val="26269A"/>
                </a:solidFill>
              </a:rPr>
              <a:t>: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всички казват, че са умни, но още никой не го е доказал...</a:t>
            </a:r>
          </a:p>
        </p:txBody>
      </p:sp>
      <p:graphicFrame>
        <p:nvGraphicFramePr>
          <p:cNvPr id="36869" name="Object 5"/>
          <p:cNvGraphicFramePr>
            <a:graphicFrameLocks noChangeAspect="1"/>
          </p:cNvGraphicFramePr>
          <p:nvPr/>
        </p:nvGraphicFramePr>
        <p:xfrm>
          <a:off x="4202113" y="3068638"/>
          <a:ext cx="4762500" cy="3562350"/>
        </p:xfrm>
        <a:graphic>
          <a:graphicData uri="http://schemas.openxmlformats.org/presentationml/2006/ole">
            <p:oleObj spid="_x0000_s36869" r:id="rId3" imgW="4761905" imgH="3561905" progId="">
              <p:embed/>
            </p:oleObj>
          </a:graphicData>
        </a:graphic>
      </p:graphicFrame>
      <p:pic>
        <p:nvPicPr>
          <p:cNvPr id="36870" name="Picture 6" descr="Мъжете с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36871" name="Picture 7" descr="my name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25" y="6637338"/>
            <a:ext cx="900113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107950" y="2928938"/>
            <a:ext cx="3529013" cy="1220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рекламата</a:t>
            </a:r>
            <a:r>
              <a:rPr lang="bg-BG" b="1" i="1">
                <a:solidFill>
                  <a:srgbClr val="26269A"/>
                </a:solidFill>
              </a:rPr>
              <a:t>: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трябва да се съмняваш във всичко, което ти казват...</a:t>
            </a:r>
          </a:p>
        </p:txBody>
      </p:sp>
      <p:pic>
        <p:nvPicPr>
          <p:cNvPr id="37893" name="Picture 5" descr="Super AD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1557338"/>
            <a:ext cx="3887787" cy="5184775"/>
          </a:xfrm>
          <a:prstGeom prst="rect">
            <a:avLst/>
          </a:prstGeom>
          <a:noFill/>
        </p:spPr>
      </p:pic>
      <p:pic>
        <p:nvPicPr>
          <p:cNvPr id="37894" name="Picture 6" descr="Мъжете 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37895" name="Picture 7" descr="my name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6637338"/>
            <a:ext cx="900113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78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07950" y="2924175"/>
            <a:ext cx="3313113" cy="1550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облаците</a:t>
            </a:r>
            <a:r>
              <a:rPr lang="bg-BG" b="1" i="1">
                <a:solidFill>
                  <a:srgbClr val="26269A"/>
                </a:solidFill>
              </a:rPr>
              <a:t>: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когато си тръгват, можеш да се надяваш, че денят ще бъде прекрасен...</a:t>
            </a:r>
          </a:p>
        </p:txBody>
      </p:sp>
      <p:graphicFrame>
        <p:nvGraphicFramePr>
          <p:cNvPr id="38917" name="Object 5"/>
          <p:cNvGraphicFramePr>
            <a:graphicFrameLocks noChangeAspect="1"/>
          </p:cNvGraphicFramePr>
          <p:nvPr/>
        </p:nvGraphicFramePr>
        <p:xfrm>
          <a:off x="3922713" y="3429000"/>
          <a:ext cx="5041900" cy="3168650"/>
        </p:xfrm>
        <a:graphic>
          <a:graphicData uri="http://schemas.openxmlformats.org/presentationml/2006/ole">
            <p:oleObj spid="_x0000_s38917" r:id="rId3" imgW="6095238" imgH="4571429" progId="">
              <p:embed/>
            </p:oleObj>
          </a:graphicData>
        </a:graphic>
      </p:graphicFrame>
      <p:pic>
        <p:nvPicPr>
          <p:cNvPr id="38919" name="Picture 7" descr="Мъжете с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38920" name="Picture 8" descr="my name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25" y="6637338"/>
            <a:ext cx="900113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07950" y="2924175"/>
            <a:ext cx="3527425" cy="8905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бутилките бира</a:t>
            </a:r>
            <a:r>
              <a:rPr lang="bg-BG" b="1" i="1">
                <a:solidFill>
                  <a:srgbClr val="26269A"/>
                </a:solidFill>
              </a:rPr>
              <a:t>: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празни от гърлото нагоре...</a:t>
            </a:r>
          </a:p>
        </p:txBody>
      </p:sp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3429000"/>
            <a:ext cx="2409825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4" name="Picture 8" descr="Мъжете 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39945" name="Picture 9" descr="my name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6637338"/>
            <a:ext cx="900113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107950" y="2924175"/>
            <a:ext cx="4464050" cy="122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 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компютри</a:t>
            </a:r>
            <a:r>
              <a:rPr lang="bg-BG" b="1" i="1">
                <a:solidFill>
                  <a:srgbClr val="26269A"/>
                </a:solidFill>
              </a:rPr>
              <a:t>:</a:t>
            </a:r>
            <a:endParaRPr lang="en-US" b="1" i="1">
              <a:solidFill>
                <a:srgbClr val="26269A"/>
              </a:solidFill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трудно можеш да ги разбереш и винаги имат проблем с паметта...</a:t>
            </a:r>
          </a:p>
        </p:txBody>
      </p:sp>
      <p:pic>
        <p:nvPicPr>
          <p:cNvPr id="21511" name="Picture 7" descr="Мъжете с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21514" name="Picture 10" descr="out_of_memory_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218750">
            <a:off x="6375400" y="333375"/>
            <a:ext cx="1663700" cy="1165225"/>
          </a:xfrm>
          <a:prstGeom prst="rect">
            <a:avLst/>
          </a:prstGeom>
          <a:noFill/>
        </p:spPr>
      </p:pic>
      <p:pic>
        <p:nvPicPr>
          <p:cNvPr id="21516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5429250"/>
            <a:ext cx="1400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17" name="WordArt 13"/>
          <p:cNvSpPr>
            <a:spLocks noChangeArrowheads="1" noChangeShapeType="1" noTextEdit="1"/>
          </p:cNvSpPr>
          <p:nvPr/>
        </p:nvSpPr>
        <p:spPr bwMode="auto">
          <a:xfrm>
            <a:off x="7092950" y="4652963"/>
            <a:ext cx="1847850" cy="72072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chemeClr val="hlink"/>
              </a:extrusionClr>
            </a:sp3d>
          </a:bodyPr>
          <a:lstStyle/>
          <a:p>
            <a:pPr algn="ctr"/>
            <a:r>
              <a:rPr lang="bg-BG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!?!?!!?</a:t>
            </a:r>
          </a:p>
        </p:txBody>
      </p:sp>
      <p:pic>
        <p:nvPicPr>
          <p:cNvPr id="21519" name="Picture 15" descr="G5%20Mac-thum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89638" y="2133600"/>
            <a:ext cx="2974975" cy="2447925"/>
          </a:xfrm>
          <a:prstGeom prst="rect">
            <a:avLst/>
          </a:prstGeom>
          <a:noFill/>
        </p:spPr>
      </p:pic>
      <p:pic>
        <p:nvPicPr>
          <p:cNvPr id="21520" name="Picture 16" descr="my name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925" y="6637338"/>
            <a:ext cx="900113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78 0.3415 C -0.01093 0.20925 0.00226 0.07792 -4.44444E-6 0.0289 C -0.00173 -0.01965 -0.02916 0.04509 -0.03489 0.04832 " pathEditMode="relative" rAng="386247" ptsTypes="aaA">
                                      <p:cBhvr>
                                        <p:cTn id="49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10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uiExpand="1" build="p"/>
      <p:bldP spid="21517" grpId="0" animBg="1"/>
      <p:bldP spid="2151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107950" y="2924175"/>
            <a:ext cx="4032250" cy="8905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пуканките</a:t>
            </a:r>
            <a:r>
              <a:rPr lang="bg-BG" b="1" i="1">
                <a:solidFill>
                  <a:srgbClr val="26269A"/>
                </a:solidFill>
              </a:rPr>
              <a:t>: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залъгват глада, но за кратко...</a:t>
            </a:r>
          </a:p>
        </p:txBody>
      </p:sp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3429000"/>
            <a:ext cx="3890963" cy="3119438"/>
          </a:xfrm>
          <a:prstGeom prst="rect">
            <a:avLst/>
          </a:prstGeom>
          <a:noFill/>
          <a:ln w="57150" cmpd="thickThin" algn="ctr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0966" name="Picture 6" descr="Мъжете 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40968" name="Picture 8" descr="my name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6637338"/>
            <a:ext cx="900113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07950" y="2886075"/>
            <a:ext cx="3887788" cy="1550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бебетата</a:t>
            </a:r>
            <a:r>
              <a:rPr lang="bg-BG" b="1" i="1">
                <a:solidFill>
                  <a:srgbClr val="26269A"/>
                </a:solidFill>
              </a:rPr>
              <a:t>: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отначало са толкова забавни, но после ще се умориш да им почистваш мръсотиите...</a:t>
            </a:r>
          </a:p>
        </p:txBody>
      </p:sp>
      <p:pic>
        <p:nvPicPr>
          <p:cNvPr id="41992" name="Picture 8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/>
          <a:stretch>
            <a:fillRect/>
          </a:stretch>
        </p:blipFill>
        <p:spPr bwMode="auto">
          <a:xfrm>
            <a:off x="3321050" y="4508500"/>
            <a:ext cx="57150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993" name="Picture 9" descr="Мъжете 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41994" name="Picture 10" descr="my name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6637338"/>
            <a:ext cx="900113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shade val="26275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bg-BG"/>
          </a:p>
        </p:txBody>
      </p:sp>
      <p:pic>
        <p:nvPicPr>
          <p:cNvPr id="45065" name="Picture 9" descr="Qzev 4_1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/>
          <a:stretch>
            <a:fillRect/>
          </a:stretch>
        </p:blipFill>
        <p:spPr bwMode="auto">
          <a:xfrm rot="-659048">
            <a:off x="3348038" y="2663825"/>
            <a:ext cx="2447925" cy="1530350"/>
          </a:xfrm>
          <a:prstGeom prst="rect">
            <a:avLst/>
          </a:prstGeom>
          <a:noFill/>
        </p:spPr>
      </p:pic>
      <p:sp>
        <p:nvSpPr>
          <p:cNvPr id="45067" name="Rectangle 1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shade val="0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bg-BG"/>
          </a:p>
        </p:txBody>
      </p:sp>
      <p:sp>
        <p:nvSpPr>
          <p:cNvPr id="45068" name="Rectangle 1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bg-BG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7" grpId="0" animBg="1"/>
      <p:bldP spid="4506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07950" y="2924175"/>
            <a:ext cx="4105275" cy="8905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 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банкова сметка</a:t>
            </a:r>
            <a:r>
              <a:rPr lang="bg-BG" b="1" i="1">
                <a:solidFill>
                  <a:srgbClr val="26269A"/>
                </a:solidFill>
              </a:rPr>
              <a:t>:</a:t>
            </a:r>
            <a:endParaRPr lang="en-US" b="1" i="1">
              <a:solidFill>
                <a:srgbClr val="26269A"/>
              </a:solidFill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без пари</a:t>
            </a:r>
            <a:r>
              <a:rPr lang="en-US" b="1" i="1">
                <a:solidFill>
                  <a:srgbClr val="26269A"/>
                </a:solidFill>
              </a:rPr>
              <a:t> -</a:t>
            </a:r>
            <a:r>
              <a:rPr lang="bg-BG" b="1" i="1">
                <a:solidFill>
                  <a:srgbClr val="26269A"/>
                </a:solidFill>
              </a:rPr>
              <a:t> пет пари не струват...</a:t>
            </a:r>
          </a:p>
        </p:txBody>
      </p:sp>
      <p:pic>
        <p:nvPicPr>
          <p:cNvPr id="23565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6163" y="2519363"/>
            <a:ext cx="2838450" cy="4149725"/>
          </a:xfrm>
          <a:prstGeom prst="rect">
            <a:avLst/>
          </a:prstGeom>
          <a:noFill/>
          <a:ln w="57150" cmpd="thickThin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3567" name="Picture 15" descr="Мъжете 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23569" name="Picture 17" descr="my name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6637338"/>
            <a:ext cx="900113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73025" y="2924175"/>
            <a:ext cx="3635375" cy="11350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 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колите втора ръка</a:t>
            </a:r>
            <a:r>
              <a:rPr lang="bg-BG" b="1" i="1">
                <a:solidFill>
                  <a:srgbClr val="26269A"/>
                </a:solidFill>
              </a:rPr>
              <a:t>: </a:t>
            </a:r>
            <a:endParaRPr lang="en-US" b="1" i="1">
              <a:solidFill>
                <a:srgbClr val="26269A"/>
              </a:solidFill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не са скъпи, но не са съвсем стабилни...</a:t>
            </a:r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16375" y="3067050"/>
            <a:ext cx="4948238" cy="3602038"/>
          </a:xfrm>
          <a:prstGeom prst="rect">
            <a:avLst/>
          </a:prstGeom>
          <a:noFill/>
          <a:ln w="57150" cmpd="thickThin" algn="ctr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4585" name="Picture 9" descr="Мъжете 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24586" name="Picture 10" descr="my name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6637338"/>
            <a:ext cx="900113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07950" y="2951163"/>
            <a:ext cx="3600450" cy="11350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 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грима</a:t>
            </a:r>
            <a:r>
              <a:rPr lang="bg-BG" b="1" i="1">
                <a:solidFill>
                  <a:srgbClr val="26269A"/>
                </a:solidFill>
              </a:rPr>
              <a:t>: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 никога не остават твърде дълго...</a:t>
            </a:r>
          </a:p>
        </p:txBody>
      </p: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3789363"/>
            <a:ext cx="4762500" cy="2886075"/>
          </a:xfrm>
          <a:prstGeom prst="rect">
            <a:avLst/>
          </a:prstGeom>
          <a:noFill/>
          <a:ln w="57150" cmpd="thickThin" algn="ctr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5607" name="Picture 7" descr="Мъжете 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25608" name="Picture 8" descr="my name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6637338"/>
            <a:ext cx="900113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07950" y="2924175"/>
            <a:ext cx="3384550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 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кривото дърво</a:t>
            </a:r>
            <a:r>
              <a:rPr lang="bg-BG" b="1" i="1">
                <a:solidFill>
                  <a:srgbClr val="26269A"/>
                </a:solidFill>
              </a:rPr>
              <a:t>: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невъзможно е да ги изправиш по никакъв начин...</a:t>
            </a:r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81625" y="1916113"/>
            <a:ext cx="3549650" cy="4732337"/>
          </a:xfrm>
          <a:prstGeom prst="rect">
            <a:avLst/>
          </a:prstGeom>
          <a:noFill/>
          <a:ln w="57150" cmpd="thickThin" algn="ctr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6630" name="Picture 6" descr="Мъжете 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26631" name="Picture 7" descr="my name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6637338"/>
            <a:ext cx="900113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07950" y="2924175"/>
            <a:ext cx="4535488" cy="188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 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държавен служител</a:t>
            </a:r>
            <a:r>
              <a:rPr lang="bg-BG" b="1" i="1">
                <a:solidFill>
                  <a:srgbClr val="26269A"/>
                </a:solidFill>
              </a:rPr>
              <a:t>: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каквото и да ги помолиш да направят, те все си намират нещо по-важно, а в действителност - няма нищо подобно...</a:t>
            </a:r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2982913"/>
            <a:ext cx="3784600" cy="3686175"/>
          </a:xfrm>
          <a:prstGeom prst="rect">
            <a:avLst/>
          </a:prstGeom>
          <a:noFill/>
          <a:ln w="57150" cmpd="thickThin" algn="ctr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7654" name="Picture 6" descr="Мъжете 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27655" name="Picture 7" descr="my name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6637338"/>
            <a:ext cx="900113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71438" y="2924175"/>
            <a:ext cx="3852862" cy="2211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 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косачка за трева</a:t>
            </a:r>
            <a:r>
              <a:rPr lang="bg-BG" b="1" i="1">
                <a:solidFill>
                  <a:srgbClr val="26269A"/>
                </a:solidFill>
              </a:rPr>
              <a:t>: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трудно е да ги запалиш, излъчват неприятна миризма, вдигат много шум и в половината от случаите - не действат...</a:t>
            </a:r>
          </a:p>
        </p:txBody>
      </p:sp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7175" y="3014663"/>
            <a:ext cx="4856163" cy="3646487"/>
          </a:xfrm>
          <a:prstGeom prst="rect">
            <a:avLst/>
          </a:prstGeom>
          <a:noFill/>
          <a:ln w="57150" cmpd="thickThin" algn="ctr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28679" name="Picture 7" descr="Мъжете 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28680" name="Picture 8" descr="my name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6637338"/>
            <a:ext cx="900113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07950" y="2957513"/>
            <a:ext cx="4321175" cy="15509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... </a:t>
            </a:r>
            <a:r>
              <a:rPr lang="bg-BG" b="1" i="1" u="sng">
                <a:solidFill>
                  <a:srgbClr val="26269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като саловете</a:t>
            </a:r>
            <a:r>
              <a:rPr lang="bg-BG" b="1" i="1">
                <a:solidFill>
                  <a:srgbClr val="26269A"/>
                </a:solidFill>
              </a:rPr>
              <a:t>: 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bg-BG" b="1" i="1">
                <a:solidFill>
                  <a:srgbClr val="26269A"/>
                </a:solidFill>
              </a:rPr>
              <a:t>неуправляеми са, без проблеми плуват по течението, само да не полагат никакви усилия...</a:t>
            </a:r>
          </a:p>
        </p:txBody>
      </p:sp>
      <p:pic>
        <p:nvPicPr>
          <p:cNvPr id="29701" name="Picture 5" descr="raft 11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4181475" y="3219450"/>
            <a:ext cx="4711700" cy="3378200"/>
          </a:xfrm>
          <a:prstGeom prst="rect">
            <a:avLst/>
          </a:prstGeom>
          <a:noFill/>
        </p:spPr>
      </p:pic>
      <p:pic>
        <p:nvPicPr>
          <p:cNvPr id="29702" name="Picture 6" descr="Мъжете с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054100"/>
            <a:ext cx="3816350" cy="631825"/>
          </a:xfrm>
          <a:prstGeom prst="rect">
            <a:avLst/>
          </a:prstGeom>
          <a:noFill/>
        </p:spPr>
      </p:pic>
      <p:pic>
        <p:nvPicPr>
          <p:cNvPr id="29704" name="Picture 8" descr="my name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6637338"/>
            <a:ext cx="900113" cy="16986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uild="p"/>
    </p:bldLst>
  </p:timing>
</p:sld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1492</TotalTime>
  <Words>353</Words>
  <Application>Microsoft Office PowerPoint</Application>
  <PresentationFormat>On-screen Show (4:3)</PresentationFormat>
  <Paragraphs>43</Paragraphs>
  <Slides>22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Tahoma</vt:lpstr>
      <vt:lpstr>Wingdings</vt:lpstr>
      <vt:lpstr>Blends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>SDAC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Petar Kuzev</dc:creator>
  <cp:lastModifiedBy>Petar Kuzev</cp:lastModifiedBy>
  <cp:revision>14</cp:revision>
  <dcterms:created xsi:type="dcterms:W3CDTF">2007-01-22T15:39:48Z</dcterms:created>
  <dcterms:modified xsi:type="dcterms:W3CDTF">2008-11-27T10:34:47Z</dcterms:modified>
</cp:coreProperties>
</file>