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0" r:id="rId2"/>
    <p:sldId id="256" r:id="rId3"/>
    <p:sldId id="261" r:id="rId4"/>
    <p:sldId id="258" r:id="rId5"/>
    <p:sldId id="259" r:id="rId6"/>
    <p:sldId id="263" r:id="rId7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D0BD"/>
    <a:srgbClr val="FFBDBD"/>
    <a:srgbClr val="F3AF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5" autoAdjust="0"/>
    <p:restoredTop sz="90929"/>
  </p:normalViewPr>
  <p:slideViewPr>
    <p:cSldViewPr>
      <p:cViewPr varScale="1">
        <p:scale>
          <a:sx n="89" d="100"/>
          <a:sy n="89" d="100"/>
        </p:scale>
        <p:origin x="-396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76A2682-DF56-4E8D-A91D-365711DA20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11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983778E-A2A7-4064-A068-4F0A9D7FE8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7275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3778E-A2A7-4064-A068-4F0A9D7FE84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709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0" name="Picture 64" descr="DeepUniverse1.jpg                                              000095FDMacintosh HD                   ABA78158: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4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49300" y="1147763"/>
            <a:ext cx="7543800" cy="857250"/>
          </a:xfrm>
        </p:spPr>
        <p:txBody>
          <a:bodyPr/>
          <a:lstStyle>
            <a:lvl1pPr>
              <a:defRPr sz="33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793750" y="1714500"/>
            <a:ext cx="5410200" cy="34290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>
              <a:buFontTx/>
              <a:buNone/>
              <a:defRPr sz="17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70817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4401" y="685801"/>
            <a:ext cx="1628775" cy="392787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8076" y="685801"/>
            <a:ext cx="4733925" cy="392787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04616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07394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3751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0600" y="1222772"/>
            <a:ext cx="2476500" cy="3390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500" y="1222772"/>
            <a:ext cx="2476500" cy="3390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21070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78327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30450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2859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7712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5275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2" name="Picture 68" descr="DeepUniverse2.jpg                                              000095FDMacintosh HD                   ABA78158: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588" cy="5144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" name="Rectangle 69"/>
          <p:cNvSpPr>
            <a:spLocks noChangeArrowheads="1"/>
          </p:cNvSpPr>
          <p:nvPr/>
        </p:nvSpPr>
        <p:spPr bwMode="auto">
          <a:xfrm>
            <a:off x="76200" y="4648200"/>
            <a:ext cx="9144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fld id="{25F57C7B-FCCE-4D59-927C-CA8EA9806B68}" type="slidenum">
              <a:rPr lang="en-US" sz="1800">
                <a:solidFill>
                  <a:schemeClr val="bg2"/>
                </a:solidFill>
                <a:latin typeface="Verdana" charset="0"/>
              </a:rPr>
              <a:pPr algn="r"/>
              <a:t>‹#›</a:t>
            </a:fld>
            <a:endParaRPr lang="en-US" sz="1400">
              <a:solidFill>
                <a:schemeClr val="folHlink"/>
              </a:solidFill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08075" y="685801"/>
            <a:ext cx="6515100" cy="62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60600" y="1222772"/>
            <a:ext cx="5105400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hlink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hlink"/>
          </a:solidFill>
          <a:latin typeface="Verdan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hlink"/>
          </a:solidFill>
          <a:latin typeface="Verdan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hlink"/>
          </a:solidFill>
          <a:latin typeface="Verdan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hlink"/>
          </a:solidFill>
          <a:latin typeface="Verdan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hlink"/>
          </a:solidFill>
          <a:latin typeface="Verdan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hlink"/>
          </a:solidFill>
          <a:latin typeface="Verdan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hlink"/>
          </a:solidFill>
          <a:latin typeface="Verdan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chemeClr val="hlink"/>
          </a:solidFill>
          <a:latin typeface="Verdan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&gt;"/>
        <a:defRPr sz="21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120000"/>
        <a:buChar char=" "/>
        <a:defRPr sz="1500">
          <a:solidFill>
            <a:schemeClr val="bg1"/>
          </a:solidFill>
          <a:latin typeface="Times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75000"/>
        <a:buChar char="•"/>
        <a:defRPr sz="1600" b="1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&gt;"/>
        <a:defRPr sz="16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85000"/>
        <a:buFont typeface="Times" charset="0"/>
        <a:buChar char="•"/>
        <a:defRPr sz="1500">
          <a:solidFill>
            <a:schemeClr val="bg1"/>
          </a:solidFill>
          <a:latin typeface="Times New Roman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85000"/>
        <a:buFont typeface="Times" charset="0"/>
        <a:buChar char="•"/>
        <a:defRPr sz="1500">
          <a:solidFill>
            <a:schemeClr val="bg1"/>
          </a:solidFill>
          <a:latin typeface="Times New Roman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85000"/>
        <a:buFont typeface="Times" charset="0"/>
        <a:buChar char="•"/>
        <a:defRPr sz="1500">
          <a:solidFill>
            <a:schemeClr val="bg1"/>
          </a:solidFill>
          <a:latin typeface="Times New Roman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85000"/>
        <a:buFont typeface="Times" charset="0"/>
        <a:buChar char="•"/>
        <a:defRPr sz="1500">
          <a:solidFill>
            <a:schemeClr val="bg1"/>
          </a:solidFill>
          <a:latin typeface="Times New Roman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SzPct val="85000"/>
        <a:buFont typeface="Times" charset="0"/>
        <a:buChar char="•"/>
        <a:defRPr sz="1500">
          <a:solidFill>
            <a:schemeClr val="bg1"/>
          </a:solidFill>
          <a:latin typeface="Times New Roman" charset="0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11" Type="http://schemas.openxmlformats.org/officeDocument/2006/relationships/image" Target="../media/image17.jpg"/><Relationship Id="rId5" Type="http://schemas.openxmlformats.org/officeDocument/2006/relationships/image" Target="../media/image11.jpg"/><Relationship Id="rId10" Type="http://schemas.openxmlformats.org/officeDocument/2006/relationships/image" Target="../media/image16.jpg"/><Relationship Id="rId4" Type="http://schemas.openxmlformats.org/officeDocument/2006/relationships/image" Target="../media/image10.jpg"/><Relationship Id="rId9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546"/>
          <a:stretch/>
        </p:blipFill>
        <p:spPr>
          <a:xfrm>
            <a:off x="-9320" y="4650"/>
            <a:ext cx="3384376" cy="4393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7504" y="4436613"/>
            <a:ext cx="3037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Ted N.C. Wilson</a:t>
            </a:r>
            <a:endParaRPr lang="bg-BG" sz="3200" dirty="0">
              <a:ln w="63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4184" y="1909247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The Big Boss</a:t>
            </a:r>
            <a:endParaRPr lang="bg-BG" sz="3200" dirty="0">
              <a:ln w="63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9858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mph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7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400"/>
                            </p:stCondLst>
                            <p:childTnLst>
                              <p:par>
                                <p:cTn id="29" presetID="42" presetClass="exit" presetSubtype="0" fill="hold" grpId="2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8" grpId="1"/>
      <p:bldP spid="8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1" y="28484"/>
            <a:ext cx="7488836" cy="4199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894783" y="4100930"/>
            <a:ext cx="3037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Ted N.C. Wilson</a:t>
            </a:r>
            <a:endParaRPr lang="bg-BG" sz="3200" dirty="0">
              <a:ln w="63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32040" y="4100929"/>
            <a:ext cx="3037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Paolo </a:t>
            </a:r>
            <a:r>
              <a:rPr lang="en-US" sz="3200" dirty="0" err="1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Benini</a:t>
            </a:r>
            <a:endParaRPr lang="bg-BG" sz="3200" dirty="0">
              <a:ln w="63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43608" y="2635047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Williams Costa Jr</a:t>
            </a:r>
            <a:r>
              <a:rPr lang="en-US" sz="3200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</a:t>
            </a:r>
            <a:endParaRPr lang="bg-BG" sz="3200" dirty="0">
              <a:ln w="63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3439"/>
            <a:ext cx="3856451" cy="5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9399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60" y="12606"/>
            <a:ext cx="4248472" cy="758944"/>
          </a:xfrm>
        </p:spPr>
        <p:txBody>
          <a:bodyPr/>
          <a:lstStyle/>
          <a:p>
            <a:r>
              <a:rPr lang="en-US" sz="4000" dirty="0" err="1" smtClean="0">
                <a:ln w="9525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D0BD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Corrado</a:t>
            </a:r>
            <a:r>
              <a:rPr lang="en-US" sz="4000" dirty="0" smtClean="0">
                <a:ln w="9525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D0BD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9525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D0BD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Cozzi</a:t>
            </a:r>
            <a:endParaRPr lang="en-US" dirty="0">
              <a:ln w="9525">
                <a:solidFill>
                  <a:schemeClr val="tx1"/>
                </a:solidFill>
                <a:prstDash val="solid"/>
                <a:miter lim="800000"/>
              </a:ln>
              <a:solidFill>
                <a:srgbClr val="FFD0BD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30000"/>
                    </a14:imgEffect>
                    <a14:imgEffect>
                      <a14:brightnessContrast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35" t="26200" r="3629" b="13830"/>
          <a:stretch/>
        </p:blipFill>
        <p:spPr>
          <a:xfrm>
            <a:off x="682" y="1131590"/>
            <a:ext cx="915765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Down Arrow 4"/>
          <p:cNvSpPr/>
          <p:nvPr/>
        </p:nvSpPr>
        <p:spPr bwMode="auto">
          <a:xfrm>
            <a:off x="1904713" y="699542"/>
            <a:ext cx="288032" cy="864096"/>
          </a:xfrm>
          <a:prstGeom prst="downArrow">
            <a:avLst>
              <a:gd name="adj1" fmla="val 50000"/>
              <a:gd name="adj2" fmla="val 143372"/>
            </a:avLst>
          </a:prstGeom>
          <a:solidFill>
            <a:srgbClr val="FFD0B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bg-BG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9093"/>
            <a:ext cx="9144000" cy="3664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AutoShape 2" descr="http://news.adventist.org/images/uploads/images/Williams_Costa_J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sp>
        <p:nvSpPr>
          <p:cNvPr id="8" name="AutoShape 4" descr="http://news.adventist.org/images/uploads/images/Williams_Costa_Jr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491630"/>
            <a:ext cx="2343150" cy="2343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2030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12998E-6 L 1.38889E-6 -0.14233 C 1.38889E-6 -0.20624 0.11406 -0.28404 0.20712 -0.28404 L 0.41528 -0.28404 " pathEditMode="relative" rAng="0" ptsTypes="FfFF">
                                      <p:cBhvr>
                                        <p:cTn id="6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64" y="-142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5" grpId="0" animBg="1"/>
      <p:bldP spid="5" grpId="1" animBg="1"/>
      <p:bldP spid="5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508" y="0"/>
            <a:ext cx="4248472" cy="857250"/>
          </a:xfrm>
        </p:spPr>
        <p:txBody>
          <a:bodyPr/>
          <a:lstStyle/>
          <a:p>
            <a:r>
              <a:rPr lang="en-US" sz="40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Corrado</a:t>
            </a:r>
            <a:r>
              <a:rPr lang="en-US" sz="400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Cozzi</a:t>
            </a:r>
            <a:endParaRPr lang="en-US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69143" y="3839433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Capo di </a:t>
            </a:r>
            <a:r>
              <a:rPr lang="en-US" sz="3200" b="1" i="1" dirty="0" err="1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tutti</a:t>
            </a:r>
            <a:r>
              <a:rPr lang="en-US" sz="3200" b="1" i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 </a:t>
            </a:r>
            <a:r>
              <a:rPr lang="en-US" sz="3200" b="1" i="1" dirty="0" err="1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capi</a:t>
            </a:r>
            <a:r>
              <a:rPr lang="en-US" sz="3200" b="1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…</a:t>
            </a:r>
            <a:endParaRPr lang="bg-BG" sz="3200" b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4414341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 i="1">
                <a:solidFill>
                  <a:schemeClr val="bg1"/>
                </a:solidFill>
              </a:defRPr>
            </a:lvl1pPr>
          </a:lstStyle>
          <a:p>
            <a:r>
              <a:rPr lang="en-US" dirty="0">
                <a:ln>
                  <a:solidFill>
                    <a:schemeClr val="accent6">
                      <a:lumMod val="75000"/>
                    </a:schemeClr>
                  </a:solidFill>
                </a:ln>
              </a:rPr>
              <a:t>Di </a:t>
            </a:r>
            <a:r>
              <a:rPr lang="en-US" dirty="0" err="1">
                <a:ln>
                  <a:solidFill>
                    <a:schemeClr val="accent6">
                      <a:lumMod val="75000"/>
                    </a:schemeClr>
                  </a:solidFill>
                </a:ln>
              </a:rPr>
              <a:t>tutti</a:t>
            </a:r>
            <a:r>
              <a:rPr lang="en-US" dirty="0">
                <a:ln>
                  <a:solidFill>
                    <a:schemeClr val="accent6">
                      <a:lumMod val="75000"/>
                    </a:schemeClr>
                  </a:solidFill>
                </a:ln>
              </a:rPr>
              <a:t> </a:t>
            </a:r>
            <a:r>
              <a:rPr lang="en-US" dirty="0" err="1">
                <a:ln>
                  <a:solidFill>
                    <a:schemeClr val="accent6">
                      <a:lumMod val="75000"/>
                    </a:schemeClr>
                  </a:solidFill>
                </a:ln>
              </a:rPr>
              <a:t>capi</a:t>
            </a:r>
            <a:r>
              <a:rPr lang="en-US" dirty="0">
                <a:ln>
                  <a:solidFill>
                    <a:schemeClr val="accent6">
                      <a:lumMod val="75000"/>
                    </a:schemeClr>
                  </a:solidFill>
                </a:ln>
              </a:rPr>
              <a:t> </a:t>
            </a:r>
            <a:r>
              <a:rPr lang="en-US" dirty="0" err="1">
                <a:ln>
                  <a:solidFill>
                    <a:schemeClr val="accent6">
                      <a:lumMod val="75000"/>
                    </a:schemeClr>
                  </a:solidFill>
                </a:ln>
              </a:rPr>
              <a:t>avventisti</a:t>
            </a:r>
            <a:r>
              <a:rPr lang="en-US" dirty="0">
                <a:ln>
                  <a:solidFill>
                    <a:schemeClr val="accent6">
                      <a:lumMod val="75000"/>
                    </a:schemeClr>
                  </a:solidFill>
                </a:ln>
              </a:rPr>
              <a:t>…</a:t>
            </a:r>
            <a:endParaRPr lang="bg-BG" dirty="0">
              <a:ln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" r="10517"/>
          <a:stretch/>
        </p:blipFill>
        <p:spPr>
          <a:xfrm>
            <a:off x="23820" y="752893"/>
            <a:ext cx="2820318" cy="2268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51" y="734381"/>
            <a:ext cx="2372828" cy="3163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893"/>
            <a:ext cx="4004325" cy="266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992" y="152893"/>
            <a:ext cx="4004325" cy="266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92" y="302893"/>
            <a:ext cx="4004325" cy="266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992" y="452893"/>
            <a:ext cx="4004325" cy="266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992" y="602893"/>
            <a:ext cx="4004325" cy="266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992" y="752893"/>
            <a:ext cx="4004325" cy="266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3544"/>
            <a:ext cx="3081354" cy="2049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18557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32" presetClass="emph" presetSubtype="0" repeatCount="indefinite" fill="hold" grpId="1" nodeType="after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7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75"/>
                            </p:stCondLst>
                            <p:childTnLst>
                              <p:par>
                                <p:cTn id="89" presetID="4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8" grpId="1"/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44008" y="2067694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Luke 23:42 NCV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339502"/>
            <a:ext cx="61926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defRPr>
            </a:lvl1pPr>
          </a:lstStyle>
          <a:p>
            <a:r>
              <a:rPr lang="en-US" i="1" dirty="0"/>
              <a:t>And </a:t>
            </a:r>
            <a:r>
              <a:rPr lang="en-US" i="1" dirty="0" smtClean="0"/>
              <a:t>he (</a:t>
            </a:r>
            <a:r>
              <a:rPr lang="en-US" i="1" dirty="0" err="1" smtClean="0"/>
              <a:t>Petar</a:t>
            </a:r>
            <a:r>
              <a:rPr lang="en-US" i="1" dirty="0" smtClean="0"/>
              <a:t> </a:t>
            </a:r>
            <a:r>
              <a:rPr lang="en-US" i="1" dirty="0" err="1" smtClean="0"/>
              <a:t>Kuzev</a:t>
            </a:r>
            <a:r>
              <a:rPr lang="en-US" i="1" dirty="0"/>
              <a:t>)</a:t>
            </a:r>
            <a:r>
              <a:rPr lang="en-US" i="1" dirty="0" smtClean="0"/>
              <a:t> </a:t>
            </a:r>
            <a:r>
              <a:rPr lang="en-US" i="1" dirty="0"/>
              <a:t>said unto </a:t>
            </a:r>
            <a:r>
              <a:rPr lang="en-US" i="1" dirty="0" err="1" smtClean="0"/>
              <a:t>Corrado</a:t>
            </a:r>
            <a:r>
              <a:rPr lang="en-US" i="1" dirty="0" smtClean="0"/>
              <a:t> </a:t>
            </a:r>
            <a:r>
              <a:rPr lang="en-US" i="1" dirty="0" err="1" smtClean="0"/>
              <a:t>Cozzi</a:t>
            </a:r>
            <a:r>
              <a:rPr lang="en-US" i="1" dirty="0" smtClean="0"/>
              <a:t>: “Remember me, </a:t>
            </a:r>
            <a:r>
              <a:rPr lang="en-US" i="1" dirty="0"/>
              <a:t>when </a:t>
            </a:r>
            <a:r>
              <a:rPr lang="en-US" i="1" dirty="0"/>
              <a:t>y</a:t>
            </a:r>
            <a:r>
              <a:rPr lang="en-US" i="1" dirty="0" smtClean="0"/>
              <a:t>ou become a president of GC.</a:t>
            </a:r>
            <a:endParaRPr lang="bg-BG" i="1" dirty="0"/>
          </a:p>
        </p:txBody>
      </p:sp>
      <p:sp>
        <p:nvSpPr>
          <p:cNvPr id="4" name="TextBox 3"/>
          <p:cNvSpPr txBox="1"/>
          <p:nvPr/>
        </p:nvSpPr>
        <p:spPr>
          <a:xfrm>
            <a:off x="4644008" y="2652469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(New Communication Version</a:t>
            </a:r>
            <a:r>
              <a:rPr lang="en-US" dirty="0" smtClean="0">
                <a:ln w="63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)</a:t>
            </a:r>
            <a:endParaRPr lang="bg-BG" dirty="0">
              <a:ln w="6350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316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4" grpId="0"/>
    </p:bldLst>
  </p:timing>
</p:sld>
</file>

<file path=ppt/theme/theme1.xml><?xml version="1.0" encoding="utf-8"?>
<a:theme xmlns:a="http://schemas.openxmlformats.org/drawingml/2006/main" name="V3_08_deepuniverse">
  <a:themeElements>
    <a:clrScheme name="">
      <a:dk1>
        <a:srgbClr val="000000"/>
      </a:dk1>
      <a:lt1>
        <a:srgbClr val="FFFFFF"/>
      </a:lt1>
      <a:dk2>
        <a:srgbClr val="233C87"/>
      </a:dk2>
      <a:lt2>
        <a:srgbClr val="7089C5"/>
      </a:lt2>
      <a:accent1>
        <a:srgbClr val="A35603"/>
      </a:accent1>
      <a:accent2>
        <a:srgbClr val="FF720C"/>
      </a:accent2>
      <a:accent3>
        <a:srgbClr val="FFFFFF"/>
      </a:accent3>
      <a:accent4>
        <a:srgbClr val="000000"/>
      </a:accent4>
      <a:accent5>
        <a:srgbClr val="CEB4AA"/>
      </a:accent5>
      <a:accent6>
        <a:srgbClr val="E7670A"/>
      </a:accent6>
      <a:hlink>
        <a:srgbClr val="87B3FF"/>
      </a:hlink>
      <a:folHlink>
        <a:srgbClr val="FFD426"/>
      </a:folHlink>
    </a:clrScheme>
    <a:fontScheme name="Office Them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V3_08_deepuniverse</Template>
  <TotalTime>151</TotalTime>
  <Words>63</Words>
  <Application>Microsoft Office PowerPoint</Application>
  <PresentationFormat>On-screen Show (16:9)</PresentationFormat>
  <Paragraphs>13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V3_08_deepuniverse</vt:lpstr>
      <vt:lpstr>PowerPoint Presentation</vt:lpstr>
      <vt:lpstr>PowerPoint Presentation</vt:lpstr>
      <vt:lpstr>PowerPoint Presentation</vt:lpstr>
      <vt:lpstr>Corrado Cozzi</vt:lpstr>
      <vt:lpstr>Corrado Cozzi</vt:lpstr>
      <vt:lpstr>PowerPoint Presentation</vt:lpstr>
    </vt:vector>
  </TitlesOfParts>
  <Company>SDAC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Analysis</dc:title>
  <dc:creator>Petar Kuzev</dc:creator>
  <cp:lastModifiedBy>Petar Kuzev</cp:lastModifiedBy>
  <cp:revision>26</cp:revision>
  <dcterms:created xsi:type="dcterms:W3CDTF">2013-02-06T19:51:29Z</dcterms:created>
  <dcterms:modified xsi:type="dcterms:W3CDTF">2013-04-18T21:59:56Z</dcterms:modified>
</cp:coreProperties>
</file>