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F2C7-D175-42F0-A6A9-6C766B63979D}" type="datetimeFigureOut">
              <a:rPr lang="bg-BG" smtClean="0"/>
              <a:t>20.4.2013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0BDB0-2861-4846-B6AA-4002204939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45802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F2C7-D175-42F0-A6A9-6C766B63979D}" type="datetimeFigureOut">
              <a:rPr lang="bg-BG" smtClean="0"/>
              <a:t>20.4.2013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0BDB0-2861-4846-B6AA-4002204939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08822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F2C7-D175-42F0-A6A9-6C766B63979D}" type="datetimeFigureOut">
              <a:rPr lang="bg-BG" smtClean="0"/>
              <a:t>20.4.2013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0BDB0-2861-4846-B6AA-4002204939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07543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F2C7-D175-42F0-A6A9-6C766B63979D}" type="datetimeFigureOut">
              <a:rPr lang="bg-BG" smtClean="0"/>
              <a:t>20.4.2013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0BDB0-2861-4846-B6AA-4002204939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70258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F2C7-D175-42F0-A6A9-6C766B63979D}" type="datetimeFigureOut">
              <a:rPr lang="bg-BG" smtClean="0"/>
              <a:t>20.4.2013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0BDB0-2861-4846-B6AA-4002204939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9866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F2C7-D175-42F0-A6A9-6C766B63979D}" type="datetimeFigureOut">
              <a:rPr lang="bg-BG" smtClean="0"/>
              <a:t>20.4.2013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0BDB0-2861-4846-B6AA-4002204939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40189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F2C7-D175-42F0-A6A9-6C766B63979D}" type="datetimeFigureOut">
              <a:rPr lang="bg-BG" smtClean="0"/>
              <a:t>20.4.2013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0BDB0-2861-4846-B6AA-4002204939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68216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F2C7-D175-42F0-A6A9-6C766B63979D}" type="datetimeFigureOut">
              <a:rPr lang="bg-BG" smtClean="0"/>
              <a:t>20.4.2013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0BDB0-2861-4846-B6AA-4002204939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01199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F2C7-D175-42F0-A6A9-6C766B63979D}" type="datetimeFigureOut">
              <a:rPr lang="bg-BG" smtClean="0"/>
              <a:t>20.4.2013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0BDB0-2861-4846-B6AA-4002204939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48346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F2C7-D175-42F0-A6A9-6C766B63979D}" type="datetimeFigureOut">
              <a:rPr lang="bg-BG" smtClean="0"/>
              <a:t>20.4.2013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0BDB0-2861-4846-B6AA-4002204939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1960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F2C7-D175-42F0-A6A9-6C766B63979D}" type="datetimeFigureOut">
              <a:rPr lang="bg-BG" smtClean="0"/>
              <a:t>20.4.2013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0BDB0-2861-4846-B6AA-4002204939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67426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0BF2C7-D175-42F0-A6A9-6C766B63979D}" type="datetimeFigureOut">
              <a:rPr lang="bg-BG" smtClean="0"/>
              <a:t>20.4.2013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0BDB0-2861-4846-B6AA-4002204939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55851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1052736"/>
            <a:ext cx="640871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2800" b="1" dirty="0" smtClean="0"/>
              <a:t>Разберете: </a:t>
            </a:r>
            <a:r>
              <a:rPr lang="bg-BG" sz="2800" dirty="0" err="1" smtClean="0"/>
              <a:t>Разберете</a:t>
            </a:r>
            <a:r>
              <a:rPr lang="bg-BG" sz="2800" dirty="0" smtClean="0"/>
              <a:t> значението на Господния Ден като ден на съд. Той може да бъде преживян или като ден на осъждане, или като ден на спасение.</a:t>
            </a:r>
          </a:p>
          <a:p>
            <a:pPr algn="just"/>
            <a:r>
              <a:rPr lang="bg-BG" sz="2800" b="1" dirty="0" smtClean="0"/>
              <a:t>Почувствайте</a:t>
            </a:r>
            <a:r>
              <a:rPr lang="bg-BG" sz="2800" dirty="0" smtClean="0"/>
              <a:t>: Насърчете хората да очакват  деня на съда като радостно освобождение</a:t>
            </a:r>
          </a:p>
          <a:p>
            <a:pPr algn="just"/>
            <a:r>
              <a:rPr lang="bg-BG" sz="2800" b="1" dirty="0" smtClean="0"/>
              <a:t>Направете</a:t>
            </a:r>
            <a:r>
              <a:rPr lang="bg-BG" sz="2800" dirty="0" smtClean="0"/>
              <a:t>: Помогнете на другите да разберат за идването на Христос, като ги направлявате да ходят с Него и да бъдат изпълнени със Светия Дух и по този начин ги подготвяйте да този Ден.</a:t>
            </a:r>
          </a:p>
        </p:txBody>
      </p:sp>
    </p:spTree>
    <p:extLst>
      <p:ext uri="{BB962C8B-B14F-4D97-AF65-F5344CB8AC3E}">
        <p14:creationId xmlns:p14="http://schemas.microsoft.com/office/powerpoint/2010/main" val="12776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332656"/>
            <a:ext cx="734481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2800" b="1" dirty="0" smtClean="0"/>
              <a:t>Разберете</a:t>
            </a:r>
            <a:r>
              <a:rPr lang="bg-BG" sz="2800" b="1" dirty="0" smtClean="0"/>
              <a:t>:</a:t>
            </a:r>
            <a:r>
              <a:rPr lang="bg-BG" sz="2800" dirty="0" smtClean="0"/>
              <a:t> </a:t>
            </a:r>
            <a:r>
              <a:rPr lang="bg-BG" sz="2800" dirty="0" smtClean="0"/>
              <a:t>Близостта на Деня</a:t>
            </a:r>
          </a:p>
          <a:p>
            <a:pPr algn="just"/>
            <a:r>
              <a:rPr lang="bg-BG" sz="2800" dirty="0" smtClean="0"/>
              <a:t>Какви </a:t>
            </a:r>
            <a:r>
              <a:rPr lang="bg-BG" sz="2800" dirty="0" smtClean="0"/>
              <a:t>ще са</a:t>
            </a:r>
            <a:r>
              <a:rPr lang="bg-BG" sz="2800" dirty="0" smtClean="0"/>
              <a:t> знаменията, </a:t>
            </a:r>
            <a:r>
              <a:rPr lang="bg-BG" sz="2800" dirty="0" smtClean="0"/>
              <a:t>по които ще </a:t>
            </a:r>
            <a:r>
              <a:rPr lang="bg-BG" sz="2800" dirty="0" smtClean="0"/>
              <a:t>позна</a:t>
            </a:r>
            <a:r>
              <a:rPr lang="bg-BG" sz="2800" dirty="0"/>
              <a:t>е</a:t>
            </a:r>
            <a:r>
              <a:rPr lang="bg-BG" sz="2800" dirty="0" smtClean="0"/>
              <a:t>те</a:t>
            </a:r>
            <a:r>
              <a:rPr lang="bg-BG" sz="2800" dirty="0" smtClean="0"/>
              <a:t>, </a:t>
            </a:r>
            <a:r>
              <a:rPr lang="bg-BG" sz="2800" dirty="0" smtClean="0"/>
              <a:t>че Христос </a:t>
            </a:r>
            <a:r>
              <a:rPr lang="bg-BG" sz="2800" dirty="0" smtClean="0"/>
              <a:t>идва? Защо можете </a:t>
            </a:r>
            <a:r>
              <a:rPr lang="bg-BG" sz="2800" dirty="0" smtClean="0"/>
              <a:t>да </a:t>
            </a:r>
            <a:r>
              <a:rPr lang="bg-BG" sz="2800" dirty="0" smtClean="0"/>
              <a:t>твърдите, </a:t>
            </a:r>
            <a:r>
              <a:rPr lang="bg-BG" sz="2800" dirty="0" smtClean="0"/>
              <a:t>че Второто Пришествие е близо</a:t>
            </a:r>
            <a:r>
              <a:rPr lang="bg-BG" sz="2800" dirty="0" smtClean="0"/>
              <a:t>?</a:t>
            </a:r>
          </a:p>
          <a:p>
            <a:pPr algn="just"/>
            <a:endParaRPr lang="bg-BG" sz="2800" dirty="0" smtClean="0"/>
          </a:p>
          <a:p>
            <a:pPr algn="just"/>
            <a:r>
              <a:rPr lang="bg-BG" sz="2800" b="1" dirty="0" smtClean="0"/>
              <a:t>Почувствайте</a:t>
            </a:r>
            <a:r>
              <a:rPr lang="bg-BG" sz="2800" b="1" dirty="0" smtClean="0"/>
              <a:t>:</a:t>
            </a:r>
            <a:r>
              <a:rPr lang="bg-BG" sz="2800" dirty="0" smtClean="0"/>
              <a:t> Колко страшен е Денят </a:t>
            </a:r>
            <a:r>
              <a:rPr lang="bg-BG" sz="2800" dirty="0" smtClean="0"/>
              <a:t>на Съда</a:t>
            </a:r>
          </a:p>
          <a:p>
            <a:pPr algn="just"/>
            <a:r>
              <a:rPr lang="bg-BG" sz="2800" dirty="0" smtClean="0"/>
              <a:t>Каква е първата ви мисъл, когато чуете, че Бог ще ни </a:t>
            </a:r>
            <a:r>
              <a:rPr lang="bg-BG" sz="2800" dirty="0" smtClean="0"/>
              <a:t>съди? Защо </a:t>
            </a:r>
            <a:r>
              <a:rPr lang="bg-BG" sz="2800" dirty="0" smtClean="0"/>
              <a:t>трябва да бъдем сериозни, когато обявяваме Деня </a:t>
            </a:r>
            <a:r>
              <a:rPr lang="bg-BG" sz="2800" smtClean="0"/>
              <a:t>на </a:t>
            </a:r>
            <a:r>
              <a:rPr lang="bg-BG" sz="2800" smtClean="0"/>
              <a:t>съда</a:t>
            </a:r>
          </a:p>
          <a:p>
            <a:pPr algn="just"/>
            <a:endParaRPr lang="bg-BG" sz="2800" dirty="0" smtClean="0"/>
          </a:p>
          <a:p>
            <a:pPr algn="just"/>
            <a:r>
              <a:rPr lang="bg-BG" sz="2800" b="1" dirty="0" smtClean="0"/>
              <a:t>Направете</a:t>
            </a:r>
            <a:r>
              <a:rPr lang="bg-BG" sz="2800" b="1" dirty="0" smtClean="0"/>
              <a:t>:</a:t>
            </a:r>
            <a:r>
              <a:rPr lang="bg-BG" sz="2800" dirty="0" smtClean="0"/>
              <a:t> </a:t>
            </a:r>
            <a:r>
              <a:rPr lang="bg-BG" sz="2800" dirty="0" smtClean="0"/>
              <a:t>Ден на </a:t>
            </a:r>
            <a:r>
              <a:rPr lang="bg-BG" sz="2800" dirty="0" smtClean="0"/>
              <a:t>освобождение</a:t>
            </a:r>
            <a:endParaRPr lang="bg-BG" sz="2800" dirty="0" smtClean="0"/>
          </a:p>
          <a:p>
            <a:pPr algn="just"/>
            <a:r>
              <a:rPr lang="bg-BG" sz="2800" dirty="0"/>
              <a:t> </a:t>
            </a:r>
            <a:r>
              <a:rPr lang="bg-BG" sz="2800" dirty="0" smtClean="0"/>
              <a:t>Защо </a:t>
            </a:r>
            <a:r>
              <a:rPr lang="bg-BG" sz="2800" dirty="0" smtClean="0"/>
              <a:t>не можете сами </a:t>
            </a:r>
            <a:r>
              <a:rPr lang="bg-BG" sz="2800" dirty="0" smtClean="0"/>
              <a:t>да се </a:t>
            </a:r>
            <a:r>
              <a:rPr lang="bg-BG" sz="2800" dirty="0" smtClean="0"/>
              <a:t>подготвите </a:t>
            </a:r>
            <a:r>
              <a:rPr lang="bg-BG" sz="2800" dirty="0" smtClean="0"/>
              <a:t>за идването на </a:t>
            </a:r>
            <a:r>
              <a:rPr lang="bg-BG" sz="2800" dirty="0" smtClean="0"/>
              <a:t>Исус? Как </a:t>
            </a:r>
            <a:r>
              <a:rPr lang="bg-BG" sz="2800" dirty="0" smtClean="0"/>
              <a:t>Бог </a:t>
            </a:r>
            <a:r>
              <a:rPr lang="bg-BG" sz="2800" dirty="0" smtClean="0"/>
              <a:t>ви </a:t>
            </a:r>
            <a:r>
              <a:rPr lang="bg-BG" sz="2800" dirty="0" smtClean="0"/>
              <a:t>помага да се </a:t>
            </a:r>
            <a:r>
              <a:rPr lang="bg-BG" sz="2800" dirty="0" smtClean="0"/>
              <a:t>подготвите</a:t>
            </a:r>
            <a:r>
              <a:rPr lang="bg-BG" dirty="0" smtClean="0"/>
              <a:t>?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392367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167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SDAC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Petar Kuzev</dc:creator>
  <cp:lastModifiedBy>sve</cp:lastModifiedBy>
  <cp:revision>5</cp:revision>
  <dcterms:created xsi:type="dcterms:W3CDTF">2013-04-20T06:15:24Z</dcterms:created>
  <dcterms:modified xsi:type="dcterms:W3CDTF">2013-04-20T07:06:12Z</dcterms:modified>
</cp:coreProperties>
</file>