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7"/>
  </p:notesMasterIdLst>
  <p:sldIdLst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25" autoAdjust="0"/>
    <p:restoredTop sz="89011" autoAdjust="0"/>
  </p:normalViewPr>
  <p:slideViewPr>
    <p:cSldViewPr>
      <p:cViewPr varScale="1">
        <p:scale>
          <a:sx n="65" d="100"/>
          <a:sy n="65" d="100"/>
        </p:scale>
        <p:origin x="-162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CF2EDE-4F90-441D-8A0C-66080E1A2D2C}" type="datetimeFigureOut">
              <a:rPr lang="en-US" smtClean="0"/>
              <a:t>4/21/2013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205C4-C7CE-4A6E-B797-390C198A9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9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r>
              <a:rPr lang="en-US" sz="1400" b="1" dirty="0" smtClean="0"/>
              <a:t>Animated recolored picture fades</a:t>
            </a:r>
            <a:r>
              <a:rPr lang="en-US" sz="1400" b="1" baseline="0" dirty="0" smtClean="0"/>
              <a:t> in over black and white copy</a:t>
            </a:r>
            <a:endParaRPr lang="en-US" sz="1400" b="1" dirty="0" smtClean="0"/>
          </a:p>
          <a:p>
            <a:r>
              <a:rPr lang="en-US" sz="1400" dirty="0" smtClean="0"/>
              <a:t>(Advanced)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>
                <a:latin typeface="+mn-lt"/>
              </a:rPr>
              <a:t>To reproduce the picture</a:t>
            </a:r>
            <a:r>
              <a:rPr lang="en-US" sz="1200" baseline="0" dirty="0" smtClean="0">
                <a:latin typeface="+mn-lt"/>
              </a:rPr>
              <a:t>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Images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Picture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resize or crop the image so that the height 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3.58”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width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crop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 To resize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Recolor </a:t>
            </a:r>
            <a:r>
              <a:rPr lang="en-US" sz="1200" baseline="0" dirty="0" smtClean="0"/>
              <a:t>click </a:t>
            </a:r>
            <a:r>
              <a:rPr lang="en-US" sz="1200" b="1" baseline="0" dirty="0" smtClean="0"/>
              <a:t>Dark Blue, </a:t>
            </a:r>
            <a:r>
              <a:rPr lang="en-US" sz="1200" b="1" baseline="0" dirty="0" smtClean="0">
                <a:latin typeface="+mn-lt"/>
              </a:rPr>
              <a:t>Text color 2 Dark</a:t>
            </a:r>
            <a:r>
              <a:rPr lang="en-US" sz="1200" b="0" baseline="0" dirty="0" smtClean="0">
                <a:latin typeface="+mn-lt"/>
              </a:rPr>
              <a:t> (second row, first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Picture 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Inner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Inside Diagonal Top Left </a:t>
            </a:r>
            <a:r>
              <a:rPr lang="en-US" sz="1200" baseline="0" dirty="0" smtClean="0"/>
              <a:t>(first row, first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Drag the picture so that it is positioned above the middle of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On the </a:t>
            </a:r>
            <a:r>
              <a:rPr lang="en-US" sz="1200" b="1" baseline="0" dirty="0" smtClean="0">
                <a:latin typeface="+mn-lt"/>
              </a:rPr>
              <a:t>Home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Clipboard</a:t>
            </a:r>
            <a:r>
              <a:rPr lang="en-US" sz="1200" baseline="0" dirty="0" smtClean="0">
                <a:latin typeface="+mn-lt"/>
              </a:rPr>
              <a:t> group, click the arrow next to </a:t>
            </a:r>
            <a:r>
              <a:rPr lang="en-US" sz="1200" b="1" baseline="0" dirty="0" smtClean="0">
                <a:latin typeface="+mn-lt"/>
              </a:rPr>
              <a:t>Copy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Duplicate</a:t>
            </a:r>
            <a:r>
              <a:rPr lang="en-US" sz="1200" baseline="0" dirty="0" smtClean="0">
                <a:latin typeface="+mn-lt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Press and hold CTRL and select both pictures on the slide. On the </a:t>
            </a:r>
            <a:r>
              <a:rPr lang="en-US" sz="1200" b="1" baseline="0" dirty="0" smtClean="0">
                <a:latin typeface="+mn-lt"/>
              </a:rPr>
              <a:t>Home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Drawing</a:t>
            </a:r>
            <a:r>
              <a:rPr lang="en-US" sz="1200" baseline="0" dirty="0" smtClean="0">
                <a:latin typeface="+mn-lt"/>
              </a:rPr>
              <a:t> group, click </a:t>
            </a:r>
            <a:r>
              <a:rPr lang="en-US" sz="1200" b="1" baseline="0" dirty="0" smtClean="0">
                <a:latin typeface="+mn-lt"/>
              </a:rPr>
              <a:t>Arrange</a:t>
            </a:r>
            <a:r>
              <a:rPr lang="en-US" sz="1200" baseline="0" dirty="0" smtClean="0">
                <a:latin typeface="+mn-lt"/>
              </a:rPr>
              <a:t>, point to </a:t>
            </a:r>
            <a:r>
              <a:rPr lang="en-US" sz="1200" b="1" baseline="0" dirty="0" smtClean="0">
                <a:latin typeface="+mn-lt"/>
              </a:rPr>
              <a:t>Align</a:t>
            </a:r>
            <a:r>
              <a:rPr lang="en-US" sz="1200" baseline="0" dirty="0" smtClean="0">
                <a:latin typeface="+mn-lt"/>
              </a:rPr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Click </a:t>
            </a:r>
            <a:r>
              <a:rPr lang="en-US" sz="1200" b="1" baseline="0" dirty="0" smtClean="0">
                <a:latin typeface="+mn-lt"/>
              </a:rPr>
              <a:t>Align to Slide</a:t>
            </a:r>
            <a:r>
              <a:rPr lang="en-US" sz="1200" baseline="0" dirty="0" smtClean="0">
                <a:latin typeface="+mn-lt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Click</a:t>
            </a:r>
            <a:r>
              <a:rPr lang="en-US" sz="1200" b="1" baseline="0" dirty="0" smtClean="0">
                <a:latin typeface="+mn-lt"/>
              </a:rPr>
              <a:t> Align Center</a:t>
            </a:r>
            <a:r>
              <a:rPr lang="en-US" sz="1200" b="0" baseline="0" dirty="0" smtClean="0">
                <a:latin typeface="+mn-lt"/>
              </a:rPr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Click</a:t>
            </a:r>
            <a:r>
              <a:rPr lang="en-US" sz="1200" b="1" baseline="0" dirty="0" smtClean="0">
                <a:latin typeface="+mn-lt"/>
              </a:rPr>
              <a:t> Align Selected Objects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Click </a:t>
            </a:r>
            <a:r>
              <a:rPr lang="en-US" sz="1200" b="1" baseline="0" dirty="0" smtClean="0">
                <a:latin typeface="+mn-lt"/>
              </a:rPr>
              <a:t>Align Middle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Select only the duplicate (top) picture.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Picture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dialog box, resize or crop the image so that the width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set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2.33”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crop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Crop position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 To resize the picture,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and in the right pane,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enter values into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boxes.</a:t>
            </a:r>
            <a:endParaRPr lang="en-US" sz="1200" baseline="0" dirty="0" smtClean="0">
              <a:latin typeface="+mn-lt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Under </a:t>
            </a:r>
            <a:r>
              <a:rPr lang="en-US" sz="1200" b="1" baseline="0" dirty="0" smtClean="0">
                <a:latin typeface="+mn-lt"/>
              </a:rPr>
              <a:t>Picture Tools</a:t>
            </a:r>
            <a:r>
              <a:rPr lang="en-US" sz="1200" b="0" baseline="0" dirty="0" smtClean="0">
                <a:latin typeface="+mn-lt"/>
              </a:rPr>
              <a:t>, on the </a:t>
            </a:r>
            <a:r>
              <a:rPr lang="en-US" sz="1200" b="1" baseline="0" dirty="0" smtClean="0">
                <a:latin typeface="+mn-lt"/>
              </a:rPr>
              <a:t>Format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Adjust</a:t>
            </a:r>
            <a:r>
              <a:rPr lang="en-US" sz="1200" b="0" baseline="0" dirty="0" smtClean="0">
                <a:latin typeface="+mn-lt"/>
              </a:rPr>
              <a:t> group, click </a:t>
            </a:r>
            <a:r>
              <a:rPr lang="en-US" sz="1200" b="1" baseline="0" dirty="0" smtClean="0">
                <a:latin typeface="+mn-lt"/>
              </a:rPr>
              <a:t>Color</a:t>
            </a:r>
            <a:r>
              <a:rPr lang="en-US" sz="1200" b="0" baseline="0" dirty="0" smtClean="0">
                <a:latin typeface="+mn-lt"/>
              </a:rPr>
              <a:t>, and then under </a:t>
            </a:r>
            <a:r>
              <a:rPr lang="en-US" sz="1200" b="1" baseline="0" dirty="0" smtClean="0">
                <a:latin typeface="+mn-lt"/>
              </a:rPr>
              <a:t>Recolor</a:t>
            </a:r>
            <a:r>
              <a:rPr lang="en-US" sz="1200" b="0" baseline="0" dirty="0" smtClean="0">
                <a:latin typeface="+mn-lt"/>
              </a:rPr>
              <a:t>, click </a:t>
            </a:r>
            <a:r>
              <a:rPr lang="en-US" sz="1200" b="1" baseline="0" dirty="0" smtClean="0">
                <a:latin typeface="+mn-lt"/>
              </a:rPr>
              <a:t>No Recolor</a:t>
            </a:r>
            <a:r>
              <a:rPr lang="en-US" sz="1200" b="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</a:t>
            </a:r>
            <a:r>
              <a:rPr lang="en-US" sz="1200" b="1" baseline="0" dirty="0" smtClean="0">
                <a:latin typeface="+mn-lt"/>
              </a:rPr>
              <a:t>Home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Drawing</a:t>
            </a:r>
            <a:r>
              <a:rPr lang="en-US" sz="1200" b="0" baseline="0" dirty="0" smtClean="0">
                <a:latin typeface="+mn-lt"/>
              </a:rPr>
              <a:t> group, click </a:t>
            </a:r>
            <a:r>
              <a:rPr lang="en-US" sz="1200" b="1" baseline="0" dirty="0" smtClean="0">
                <a:latin typeface="+mn-lt"/>
              </a:rPr>
              <a:t>Shapes</a:t>
            </a:r>
            <a:r>
              <a:rPr lang="en-US" sz="1200" b="0" baseline="0" dirty="0" smtClean="0">
                <a:latin typeface="+mn-lt"/>
              </a:rPr>
              <a:t>, and then under </a:t>
            </a:r>
            <a:r>
              <a:rPr lang="en-US" sz="1200" b="1" baseline="0" dirty="0" smtClean="0">
                <a:latin typeface="+mn-lt"/>
              </a:rPr>
              <a:t>Rectangles</a:t>
            </a:r>
            <a:r>
              <a:rPr lang="en-US" sz="1200" b="0" baseline="0" dirty="0" smtClean="0">
                <a:latin typeface="+mn-lt"/>
              </a:rPr>
              <a:t> click </a:t>
            </a:r>
            <a:r>
              <a:rPr lang="en-US" sz="1200" b="1" baseline="0" dirty="0" smtClean="0">
                <a:latin typeface="+mn-lt"/>
              </a:rPr>
              <a:t>Rectangle</a:t>
            </a:r>
            <a:r>
              <a:rPr lang="en-US" sz="1200" b="0" baseline="0" dirty="0" smtClean="0">
                <a:latin typeface="+mn-lt"/>
              </a:rPr>
              <a:t> (first option from the left). On the slide, drag to draw a rectangle.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Select the rectangle. Under </a:t>
            </a:r>
            <a:r>
              <a:rPr lang="en-US" sz="1200" b="1" baseline="0" dirty="0" smtClean="0">
                <a:latin typeface="+mn-lt"/>
              </a:rPr>
              <a:t>Drawing Tools</a:t>
            </a:r>
            <a:r>
              <a:rPr lang="en-US" sz="1200" b="0" baseline="0" dirty="0" smtClean="0">
                <a:latin typeface="+mn-lt"/>
              </a:rPr>
              <a:t>, on the </a:t>
            </a:r>
            <a:r>
              <a:rPr lang="en-US" sz="1200" b="1" baseline="0" dirty="0" smtClean="0">
                <a:latin typeface="+mn-lt"/>
              </a:rPr>
              <a:t>Format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Size</a:t>
            </a:r>
            <a:r>
              <a:rPr lang="en-US" sz="1200" b="0" baseline="0" dirty="0" smtClean="0">
                <a:latin typeface="+mn-lt"/>
              </a:rPr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Shape Height </a:t>
            </a:r>
            <a:r>
              <a:rPr lang="en-US" sz="1200" b="0" baseline="0" dirty="0" smtClean="0">
                <a:latin typeface="+mn-lt"/>
              </a:rPr>
              <a:t>box, enter </a:t>
            </a:r>
            <a:r>
              <a:rPr lang="en-US" sz="1200" b="1" baseline="0" dirty="0" smtClean="0">
                <a:latin typeface="+mn-lt"/>
              </a:rPr>
              <a:t>7.5”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Shape Width </a:t>
            </a:r>
            <a:r>
              <a:rPr lang="en-US" sz="1200" b="0" baseline="0" dirty="0" smtClean="0">
                <a:latin typeface="+mn-lt"/>
              </a:rPr>
              <a:t>box, enter </a:t>
            </a:r>
            <a:r>
              <a:rPr lang="en-US" sz="1200" b="1" baseline="0" dirty="0" smtClean="0">
                <a:latin typeface="+mn-lt"/>
              </a:rPr>
              <a:t>2.33”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Select the rectangle. Under </a:t>
            </a:r>
            <a:r>
              <a:rPr lang="en-US" sz="1200" b="1" baseline="0" dirty="0" smtClean="0">
                <a:latin typeface="+mn-lt"/>
              </a:rPr>
              <a:t>Drawing Tools</a:t>
            </a:r>
            <a:r>
              <a:rPr lang="en-US" sz="1200" b="0" baseline="0" dirty="0" smtClean="0">
                <a:latin typeface="+mn-lt"/>
              </a:rPr>
              <a:t>, on the </a:t>
            </a:r>
            <a:r>
              <a:rPr lang="en-US" sz="1200" b="1" baseline="0" dirty="0" smtClean="0">
                <a:latin typeface="+mn-lt"/>
              </a:rPr>
              <a:t>Format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Shape Styles </a:t>
            </a:r>
            <a:r>
              <a:rPr lang="en-US" sz="1200" b="0" baseline="0" dirty="0" smtClean="0">
                <a:latin typeface="+mn-lt"/>
              </a:rPr>
              <a:t>group, click </a:t>
            </a:r>
            <a:r>
              <a:rPr lang="en-US" sz="1200" b="1" baseline="0" dirty="0" smtClean="0">
                <a:latin typeface="+mn-lt"/>
              </a:rPr>
              <a:t>Shape Outline</a:t>
            </a:r>
            <a:r>
              <a:rPr lang="en-US" sz="1200" b="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No Outline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Styles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point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Shape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dialog box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fill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gradient stops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Remove gradient stops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until two stops appear in the slider.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Also under Gradient stops, customize the gradient stops as follows: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first 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Transparency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55%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the second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 in the slider, and then do the following: 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(first row, first option from the left).</a:t>
            </a:r>
          </a:p>
          <a:p>
            <a:pPr marL="1085850" lvl="2" indent="-17145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Transparency 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slide, drag the rectangle to cover the duplicate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Select the rectangle. On the </a:t>
            </a:r>
            <a:r>
              <a:rPr lang="en-US" sz="1200" b="1" baseline="0" dirty="0" smtClean="0">
                <a:latin typeface="+mn-lt"/>
              </a:rPr>
              <a:t>Home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Drawing</a:t>
            </a:r>
            <a:r>
              <a:rPr lang="en-US" sz="1200" b="0" baseline="0" dirty="0" smtClean="0">
                <a:latin typeface="+mn-lt"/>
              </a:rPr>
              <a:t> group, click </a:t>
            </a:r>
            <a:r>
              <a:rPr lang="en-US" sz="1200" b="1" baseline="0" dirty="0" smtClean="0">
                <a:latin typeface="+mn-lt"/>
              </a:rPr>
              <a:t>Arrange</a:t>
            </a:r>
            <a:r>
              <a:rPr lang="en-US" sz="1200" b="0" baseline="0" dirty="0" smtClean="0">
                <a:latin typeface="+mn-lt"/>
              </a:rPr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Point to </a:t>
            </a:r>
            <a:r>
              <a:rPr lang="en-US" sz="1200" b="1" baseline="0" dirty="0" smtClean="0">
                <a:latin typeface="+mn-lt"/>
              </a:rPr>
              <a:t>Align</a:t>
            </a:r>
            <a:r>
              <a:rPr lang="en-US" sz="1200" b="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Align to Slide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Point to </a:t>
            </a:r>
            <a:r>
              <a:rPr lang="en-US" sz="1200" b="1" baseline="0" dirty="0" smtClean="0">
                <a:latin typeface="+mn-lt"/>
              </a:rPr>
              <a:t>Align</a:t>
            </a:r>
            <a:r>
              <a:rPr lang="en-US" sz="1200" b="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Align Middle</a:t>
            </a:r>
            <a:r>
              <a:rPr lang="en-US" sz="1200" b="0" baseline="0" dirty="0" smtClean="0">
                <a:latin typeface="+mn-lt"/>
              </a:rPr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Click </a:t>
            </a:r>
            <a:r>
              <a:rPr lang="en-US" sz="1200" b="1" baseline="0" dirty="0" smtClean="0">
                <a:latin typeface="+mn-lt"/>
              </a:rPr>
              <a:t>Send Backward</a:t>
            </a:r>
            <a:r>
              <a:rPr lang="en-US" sz="1200" b="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On the </a:t>
            </a:r>
            <a:r>
              <a:rPr lang="en-US" sz="1200" b="1" baseline="0" dirty="0" smtClean="0">
                <a:latin typeface="+mn-lt"/>
              </a:rPr>
              <a:t>Home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Drawing</a:t>
            </a:r>
            <a:r>
              <a:rPr lang="en-US" sz="1200" b="0" baseline="0" dirty="0" smtClean="0">
                <a:latin typeface="+mn-lt"/>
              </a:rPr>
              <a:t> group, click </a:t>
            </a:r>
            <a:r>
              <a:rPr lang="en-US" sz="1200" b="1" baseline="0" dirty="0" smtClean="0">
                <a:latin typeface="+mn-lt"/>
              </a:rPr>
              <a:t>Shapes</a:t>
            </a:r>
            <a:r>
              <a:rPr lang="en-US" sz="1200" b="0" baseline="0" dirty="0" smtClean="0">
                <a:latin typeface="+mn-lt"/>
              </a:rPr>
              <a:t>, and then under </a:t>
            </a:r>
            <a:r>
              <a:rPr lang="en-US" sz="1200" b="1" baseline="0" dirty="0" smtClean="0">
                <a:latin typeface="+mn-lt"/>
              </a:rPr>
              <a:t>Rectangles</a:t>
            </a:r>
            <a:r>
              <a:rPr lang="en-US" sz="1200" b="0" baseline="0" dirty="0" smtClean="0">
                <a:latin typeface="+mn-lt"/>
              </a:rPr>
              <a:t> click </a:t>
            </a:r>
            <a:r>
              <a:rPr lang="en-US" sz="1200" b="1" baseline="0" dirty="0" smtClean="0">
                <a:latin typeface="+mn-lt"/>
              </a:rPr>
              <a:t>Rectangle</a:t>
            </a:r>
            <a:r>
              <a:rPr lang="en-US" sz="1200" b="0" baseline="0" dirty="0" smtClean="0">
                <a:latin typeface="+mn-lt"/>
              </a:rPr>
              <a:t> (first option from the left). On the slide, drag to draw another rectangle.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Select the rectangle. Under </a:t>
            </a:r>
            <a:r>
              <a:rPr lang="en-US" sz="1200" b="1" baseline="0" dirty="0" smtClean="0">
                <a:latin typeface="+mn-lt"/>
              </a:rPr>
              <a:t>Drawing Tools</a:t>
            </a:r>
            <a:r>
              <a:rPr lang="en-US" sz="1200" b="0" baseline="0" dirty="0" smtClean="0">
                <a:latin typeface="+mn-lt"/>
              </a:rPr>
              <a:t>, on the </a:t>
            </a:r>
            <a:r>
              <a:rPr lang="en-US" sz="1200" b="1" baseline="0" dirty="0" smtClean="0">
                <a:latin typeface="+mn-lt"/>
              </a:rPr>
              <a:t>Format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Size</a:t>
            </a:r>
            <a:r>
              <a:rPr lang="en-US" sz="1200" b="0" baseline="0" dirty="0" smtClean="0">
                <a:latin typeface="+mn-lt"/>
              </a:rPr>
              <a:t> group,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Shape Height </a:t>
            </a:r>
            <a:r>
              <a:rPr lang="en-US" sz="1200" b="0" baseline="0" dirty="0" smtClean="0">
                <a:latin typeface="+mn-lt"/>
              </a:rPr>
              <a:t>box, enter </a:t>
            </a:r>
            <a:r>
              <a:rPr lang="en-US" sz="1200" b="1" baseline="0" dirty="0" smtClean="0">
                <a:latin typeface="+mn-lt"/>
              </a:rPr>
              <a:t>4”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Shape Width </a:t>
            </a:r>
            <a:r>
              <a:rPr lang="en-US" sz="1200" b="0" baseline="0" dirty="0" smtClean="0">
                <a:latin typeface="+mn-lt"/>
              </a:rPr>
              <a:t>box, enter </a:t>
            </a:r>
            <a:r>
              <a:rPr lang="en-US" sz="1200" b="1" baseline="0" dirty="0" smtClean="0">
                <a:latin typeface="+mn-lt"/>
              </a:rPr>
              <a:t>2.67”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Under </a:t>
            </a:r>
            <a:r>
              <a:rPr lang="en-US" sz="1200" b="1" baseline="0" dirty="0" smtClean="0">
                <a:latin typeface="+mn-lt"/>
              </a:rPr>
              <a:t>Drawing Tools</a:t>
            </a:r>
            <a:r>
              <a:rPr lang="en-US" sz="1200" b="0" baseline="0" dirty="0" smtClean="0">
                <a:latin typeface="+mn-lt"/>
              </a:rPr>
              <a:t>, on the </a:t>
            </a:r>
            <a:r>
              <a:rPr lang="en-US" sz="1200" b="1" baseline="0" dirty="0" smtClean="0">
                <a:latin typeface="+mn-lt"/>
              </a:rPr>
              <a:t>Format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Shape Styles </a:t>
            </a:r>
            <a:r>
              <a:rPr lang="en-US" sz="1200" b="0" baseline="0" dirty="0" smtClean="0">
                <a:latin typeface="+mn-lt"/>
              </a:rPr>
              <a:t>group, click </a:t>
            </a:r>
            <a:r>
              <a:rPr lang="en-US" sz="1200" b="1" baseline="0" dirty="0" smtClean="0">
                <a:latin typeface="+mn-lt"/>
              </a:rPr>
              <a:t>Shape Fill</a:t>
            </a:r>
            <a:r>
              <a:rPr lang="en-US" sz="1200" b="0" baseline="0" dirty="0" smtClean="0">
                <a:latin typeface="+mn-lt"/>
              </a:rPr>
              <a:t>, point to </a:t>
            </a:r>
            <a:r>
              <a:rPr lang="en-US" sz="1200" b="1" baseline="0" dirty="0" smtClean="0">
                <a:latin typeface="+mn-lt"/>
              </a:rPr>
              <a:t>Gradient</a:t>
            </a:r>
            <a:r>
              <a:rPr lang="en-US" sz="1200" b="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No fill</a:t>
            </a:r>
            <a:r>
              <a:rPr lang="en-US" sz="1200" b="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Under </a:t>
            </a:r>
            <a:r>
              <a:rPr lang="en-US" sz="1200" b="1" baseline="0" dirty="0" smtClean="0">
                <a:latin typeface="+mn-lt"/>
              </a:rPr>
              <a:t>Drawing Tools</a:t>
            </a:r>
            <a:r>
              <a:rPr lang="en-US" sz="1200" b="0" baseline="0" dirty="0" smtClean="0">
                <a:latin typeface="+mn-lt"/>
              </a:rPr>
              <a:t>, on the </a:t>
            </a:r>
            <a:r>
              <a:rPr lang="en-US" sz="1200" b="1" baseline="0" dirty="0" smtClean="0">
                <a:latin typeface="+mn-lt"/>
              </a:rPr>
              <a:t>Format</a:t>
            </a:r>
            <a:r>
              <a:rPr lang="en-US" sz="1200" b="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Shape Styles </a:t>
            </a:r>
            <a:r>
              <a:rPr lang="en-US" sz="1200" b="0" baseline="0" dirty="0" smtClean="0">
                <a:latin typeface="+mn-lt"/>
              </a:rPr>
              <a:t>group, click the </a:t>
            </a:r>
            <a:r>
              <a:rPr lang="en-US" sz="1200" b="1" baseline="0" dirty="0" smtClean="0">
                <a:latin typeface="+mn-lt"/>
              </a:rPr>
              <a:t>Format Shape </a:t>
            </a:r>
            <a:r>
              <a:rPr lang="en-US" sz="1200" b="0" baseline="0" dirty="0" smtClean="0">
                <a:latin typeface="+mn-lt"/>
              </a:rPr>
              <a:t>dialog box launcher. In the </a:t>
            </a:r>
            <a:r>
              <a:rPr lang="en-US" sz="1200" b="1" baseline="0" dirty="0" smtClean="0">
                <a:latin typeface="+mn-lt"/>
              </a:rPr>
              <a:t>Format Shape </a:t>
            </a:r>
            <a:r>
              <a:rPr lang="en-US" sz="1200" b="0" baseline="0" dirty="0" smtClean="0">
                <a:latin typeface="+mn-lt"/>
              </a:rPr>
              <a:t>dialog box, click </a:t>
            </a:r>
            <a:r>
              <a:rPr lang="en-US" sz="1200" b="1" baseline="0" dirty="0" smtClean="0">
                <a:latin typeface="+mn-lt"/>
              </a:rPr>
              <a:t>Line Color </a:t>
            </a:r>
            <a:r>
              <a:rPr lang="en-US" sz="1200" b="0" baseline="0" dirty="0" smtClean="0">
                <a:latin typeface="+mn-lt"/>
              </a:rPr>
              <a:t>in the left pane, select </a:t>
            </a:r>
            <a:r>
              <a:rPr lang="en-US" sz="1200" b="1" baseline="0" dirty="0" smtClean="0">
                <a:latin typeface="+mn-lt"/>
              </a:rPr>
              <a:t>Solid line </a:t>
            </a: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Line Color </a:t>
            </a:r>
            <a:r>
              <a:rPr lang="en-US" sz="1200" b="0" baseline="0" dirty="0" smtClean="0">
                <a:latin typeface="+mn-lt"/>
              </a:rPr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Click the button next to </a:t>
            </a:r>
            <a:r>
              <a:rPr lang="en-US" sz="1200" b="1" baseline="0" dirty="0" smtClean="0">
                <a:latin typeface="+mn-lt"/>
              </a:rPr>
              <a:t>Color</a:t>
            </a:r>
            <a:r>
              <a:rPr lang="en-US" sz="1200" b="0" baseline="0" dirty="0" smtClean="0">
                <a:latin typeface="+mn-lt"/>
              </a:rPr>
              <a:t>, and then under </a:t>
            </a:r>
            <a:r>
              <a:rPr lang="en-US" sz="1200" b="1" baseline="0" dirty="0" smtClean="0">
                <a:latin typeface="+mn-lt"/>
              </a:rPr>
              <a:t>Theme Colors </a:t>
            </a:r>
            <a:r>
              <a:rPr lang="en-US" sz="1200" b="0" baseline="0" dirty="0" smtClean="0">
                <a:latin typeface="+mn-lt"/>
              </a:rPr>
              <a:t>click </a:t>
            </a:r>
            <a:r>
              <a:rPr lang="en-US" sz="1200" b="1" baseline="0" dirty="0" smtClean="0">
                <a:latin typeface="+mn-lt"/>
              </a:rPr>
              <a:t>White, Background 1 </a:t>
            </a:r>
            <a:r>
              <a:rPr lang="en-US" sz="1200" b="0" baseline="0" dirty="0" smtClean="0">
                <a:latin typeface="+mn-lt"/>
              </a:rPr>
              <a:t>(first row, first option from the left).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Transparency</a:t>
            </a:r>
            <a:r>
              <a:rPr lang="en-US" sz="1200" b="0" baseline="0" dirty="0" smtClean="0">
                <a:latin typeface="+mn-lt"/>
              </a:rPr>
              <a:t> box, enter </a:t>
            </a:r>
            <a:r>
              <a:rPr lang="en-US" sz="1200" b="1" baseline="0" dirty="0" smtClean="0">
                <a:latin typeface="+mn-lt"/>
              </a:rPr>
              <a:t>70%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>
                <a:latin typeface="+mn-lt"/>
              </a:rPr>
              <a:t>Also in the </a:t>
            </a:r>
            <a:r>
              <a:rPr lang="en-US" sz="1200" b="1" baseline="0" dirty="0" smtClean="0">
                <a:latin typeface="+mn-lt"/>
              </a:rPr>
              <a:t>Format Shape </a:t>
            </a:r>
            <a:r>
              <a:rPr lang="en-US" sz="1200" b="0" baseline="0" dirty="0" smtClean="0">
                <a:latin typeface="+mn-lt"/>
              </a:rPr>
              <a:t>dialog box, click </a:t>
            </a:r>
            <a:r>
              <a:rPr lang="en-US" sz="1200" b="1" baseline="0" dirty="0" smtClean="0">
                <a:latin typeface="+mn-lt"/>
              </a:rPr>
              <a:t>Line Style </a:t>
            </a:r>
            <a:r>
              <a:rPr lang="en-US" sz="1200" b="0" baseline="0" dirty="0" smtClean="0">
                <a:latin typeface="+mn-lt"/>
              </a:rPr>
              <a:t>in the left pane, and then do the following in the </a:t>
            </a:r>
            <a:r>
              <a:rPr lang="en-US" sz="1200" b="1" baseline="0" dirty="0" smtClean="0">
                <a:latin typeface="+mn-lt"/>
              </a:rPr>
              <a:t>Line Style </a:t>
            </a:r>
            <a:r>
              <a:rPr lang="en-US" sz="1200" b="0" baseline="0" dirty="0" smtClean="0">
                <a:latin typeface="+mn-lt"/>
              </a:rPr>
              <a:t>pane: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In the </a:t>
            </a:r>
            <a:r>
              <a:rPr lang="en-US" sz="1200" b="1" baseline="0" dirty="0" smtClean="0">
                <a:latin typeface="+mn-lt"/>
              </a:rPr>
              <a:t>Width</a:t>
            </a:r>
            <a:r>
              <a:rPr lang="en-US" sz="1200" b="0" baseline="0" dirty="0" smtClean="0">
                <a:latin typeface="+mn-lt"/>
              </a:rPr>
              <a:t> box, enter </a:t>
            </a:r>
            <a:r>
              <a:rPr lang="en-US" sz="1200" b="1" baseline="0" dirty="0" smtClean="0">
                <a:latin typeface="+mn-lt"/>
              </a:rPr>
              <a:t>0.75 pt</a:t>
            </a:r>
            <a:r>
              <a:rPr lang="en-US" sz="1200" b="0" baseline="0" dirty="0" smtClean="0">
                <a:latin typeface="+mn-lt"/>
              </a:rPr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>
                <a:latin typeface="+mn-lt"/>
              </a:rPr>
              <a:t>Click the button next to </a:t>
            </a:r>
            <a:r>
              <a:rPr lang="en-US" sz="1200" b="1" baseline="0" dirty="0" smtClean="0">
                <a:latin typeface="+mn-lt"/>
              </a:rPr>
              <a:t>Dash type</a:t>
            </a:r>
            <a:r>
              <a:rPr lang="en-US" sz="1200" b="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Square Dot </a:t>
            </a:r>
            <a:r>
              <a:rPr lang="en-US" sz="1200" b="0" baseline="0" dirty="0" smtClean="0">
                <a:latin typeface="+mn-lt"/>
              </a:rPr>
              <a:t>(third option from the top).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Drag the</a:t>
            </a:r>
            <a:r>
              <a:rPr lang="en-US" sz="1200" i="0" baseline="0" dirty="0" smtClean="0"/>
              <a:t> dotted rectangle on top of the small, full-color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Press and hold SHIFT and select the dotted rectangle, the small picture, and the large picture on the slide. 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Selected Objects</a:t>
            </a:r>
            <a:r>
              <a:rPr lang="en-US" sz="120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>
                <a:solidFill>
                  <a:schemeClr val="accent6"/>
                </a:solidFill>
                <a:latin typeface="+mn-lt"/>
              </a:rPr>
              <a:t>Gill Sans MT Condensed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select </a:t>
            </a:r>
            <a:r>
              <a:rPr lang="en-US" sz="1200" b="1" dirty="0" smtClean="0">
                <a:solidFill>
                  <a:schemeClr val="accent6"/>
                </a:solidFill>
                <a:latin typeface="+mn-lt"/>
              </a:rPr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i="0" baseline="0" dirty="0" smtClean="0"/>
              <a:t>list, click the button next to </a:t>
            </a:r>
            <a:r>
              <a:rPr lang="en-US" sz="1200" b="1" i="0" baseline="0" dirty="0" smtClean="0"/>
              <a:t>Font Color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Theme Colors </a:t>
            </a: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White, Background 1 </a:t>
            </a:r>
            <a:r>
              <a:rPr lang="en-US" sz="1200" i="0" baseline="0" dirty="0" smtClean="0"/>
              <a:t>(first row, first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within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slide, drag the text box below the dotted rectangle.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baseline="0" dirty="0" smtClean="0">
              <a:latin typeface="+mn-lt"/>
            </a:endParaRPr>
          </a:p>
          <a:p>
            <a:endParaRPr lang="en-US" sz="1200" baseline="0" dirty="0" smtClean="0">
              <a:latin typeface="+mn-lt"/>
            </a:endParaRPr>
          </a:p>
          <a:p>
            <a:r>
              <a:rPr lang="en-US" sz="1200" baseline="0" dirty="0" smtClean="0">
                <a:latin typeface="+mn-lt"/>
              </a:rPr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and then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click the button next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15%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row, second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baseline="0" dirty="0" smtClean="0">
              <a:latin typeface="+mn-lt"/>
            </a:endParaRPr>
          </a:p>
          <a:p>
            <a:endParaRPr lang="en-US" sz="1200" baseline="0" dirty="0" smtClean="0">
              <a:latin typeface="+mn-lt"/>
            </a:endParaRPr>
          </a:p>
          <a:p>
            <a:r>
              <a:rPr lang="en-US" sz="1200" baseline="0" dirty="0" smtClean="0">
                <a:latin typeface="+mn-lt"/>
              </a:rPr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On the </a:t>
            </a:r>
            <a:r>
              <a:rPr lang="en-US" sz="1200" b="1" baseline="0" dirty="0" smtClean="0">
                <a:latin typeface="+mn-lt"/>
              </a:rPr>
              <a:t>View</a:t>
            </a:r>
            <a:r>
              <a:rPr lang="en-US" sz="1200" baseline="0" dirty="0" smtClean="0">
                <a:latin typeface="+mn-lt"/>
              </a:rPr>
              <a:t> tab, in the Zoom group, click </a:t>
            </a:r>
            <a:r>
              <a:rPr lang="en-US" sz="1200" b="1" baseline="0" dirty="0" smtClean="0">
                <a:latin typeface="+mn-lt"/>
              </a:rPr>
              <a:t>Zoom</a:t>
            </a:r>
            <a:r>
              <a:rPr lang="en-US" sz="1200" baseline="0" dirty="0" smtClean="0">
                <a:latin typeface="+mn-lt"/>
              </a:rPr>
              <a:t>, and then in the </a:t>
            </a:r>
            <a:r>
              <a:rPr lang="en-US" sz="1200" b="1" baseline="0" dirty="0" smtClean="0">
                <a:latin typeface="+mn-lt"/>
              </a:rPr>
              <a:t>Zoom</a:t>
            </a:r>
            <a:r>
              <a:rPr lang="en-US" sz="1200" baseline="0" dirty="0" smtClean="0">
                <a:latin typeface="+mn-lt"/>
              </a:rPr>
              <a:t> dialog box, in the </a:t>
            </a:r>
            <a:r>
              <a:rPr lang="en-US" sz="1200" b="1" baseline="0" dirty="0" smtClean="0">
                <a:latin typeface="+mn-lt"/>
              </a:rPr>
              <a:t>Percent</a:t>
            </a:r>
            <a:r>
              <a:rPr lang="en-US" sz="1200" baseline="0" dirty="0" smtClean="0">
                <a:latin typeface="+mn-lt"/>
              </a:rPr>
              <a:t> box, enter </a:t>
            </a:r>
            <a:r>
              <a:rPr lang="en-US" sz="1200" b="1" baseline="0" dirty="0" smtClean="0">
                <a:latin typeface="+mn-lt"/>
              </a:rPr>
              <a:t>70%</a:t>
            </a:r>
            <a:r>
              <a:rPr lang="en-US" sz="1200" baseline="0" dirty="0" smtClean="0">
                <a:latin typeface="+mn-lt"/>
              </a:rPr>
              <a:t>. (</a:t>
            </a:r>
            <a:r>
              <a:rPr lang="en-US" sz="1200" b="1" baseline="0" dirty="0" smtClean="0">
                <a:latin typeface="+mn-lt"/>
              </a:rPr>
              <a:t>Note: </a:t>
            </a:r>
            <a:r>
              <a:rPr lang="en-US" sz="1200" baseline="0" dirty="0" smtClean="0">
                <a:latin typeface="+mn-lt"/>
              </a:rPr>
              <a:t>Make sure that </a:t>
            </a:r>
            <a:r>
              <a:rPr lang="en-US" sz="1200" b="1" baseline="0" dirty="0" smtClean="0">
                <a:latin typeface="+mn-lt"/>
              </a:rPr>
              <a:t>Fit</a:t>
            </a:r>
            <a:r>
              <a:rPr lang="en-US" sz="1200" baseline="0" dirty="0" smtClean="0">
                <a:latin typeface="+mn-lt"/>
              </a:rPr>
              <a:t> is not selected in the </a:t>
            </a:r>
            <a:r>
              <a:rPr lang="en-US" sz="1200" b="1" baseline="0" dirty="0" smtClean="0">
                <a:latin typeface="+mn-lt"/>
              </a:rPr>
              <a:t>Zoom</a:t>
            </a:r>
            <a:r>
              <a:rPr lang="en-US" sz="1200" baseline="0" dirty="0" smtClean="0">
                <a:latin typeface="+mn-lt"/>
              </a:rPr>
              <a:t> dialog box.)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On the slide, select the dotted rectangle. On the </a:t>
            </a:r>
            <a:r>
              <a:rPr lang="en-US" sz="1200" b="1" baseline="0" dirty="0" smtClean="0">
                <a:latin typeface="+mn-lt"/>
              </a:rPr>
              <a:t>Animations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Advanced Animations</a:t>
            </a:r>
            <a:r>
              <a:rPr lang="en-US" sz="1200" baseline="0" dirty="0" smtClean="0">
                <a:latin typeface="+mn-lt"/>
              </a:rPr>
              <a:t> group, click </a:t>
            </a:r>
            <a:r>
              <a:rPr lang="en-US" sz="1200" b="1" baseline="0" dirty="0" smtClean="0">
                <a:latin typeface="+mn-lt"/>
              </a:rPr>
              <a:t>Add Animation</a:t>
            </a:r>
            <a:r>
              <a:rPr lang="en-US" sz="1200" b="0" baseline="0" dirty="0" smtClean="0">
                <a:latin typeface="+mn-lt"/>
              </a:rPr>
              <a:t>, and then, under </a:t>
            </a:r>
            <a:r>
              <a:rPr lang="en-US" sz="1200" b="1" baseline="0" dirty="0" smtClean="0">
                <a:latin typeface="+mn-lt"/>
              </a:rPr>
              <a:t>Motion Paths</a:t>
            </a:r>
            <a:r>
              <a:rPr lang="en-US" sz="1200" b="0" baseline="0" dirty="0" smtClean="0">
                <a:latin typeface="+mn-lt"/>
              </a:rPr>
              <a:t>, click</a:t>
            </a:r>
            <a:r>
              <a:rPr lang="en-US" sz="1200" baseline="0" dirty="0" smtClean="0">
                <a:latin typeface="+mn-lt"/>
              </a:rPr>
              <a:t> </a:t>
            </a:r>
            <a:r>
              <a:rPr lang="en-US" sz="1200" b="1" baseline="0" dirty="0" smtClean="0">
                <a:latin typeface="+mn-lt"/>
              </a:rPr>
              <a:t>Custom Path</a:t>
            </a:r>
            <a:r>
              <a:rPr lang="en-US" sz="1200" baseline="0" dirty="0" smtClean="0">
                <a:latin typeface="+mn-lt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Press and hold SHIFT to conform the path to a straight, horizontal line, and then do the following on the slide: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Click the center of the dotted rectangle to create the first motion-path point.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Click approximately ½” beyond the right edge of the rectangle to create the second motion-path point.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Double-click approximately 2” beyond the left edge of the slide to create the third and final motion-path point.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On the slide, right-click the freeform motion path, and then click </a:t>
            </a:r>
            <a:r>
              <a:rPr lang="en-US" sz="1200" b="1" baseline="0" dirty="0" smtClean="0">
                <a:latin typeface="+mn-lt"/>
              </a:rPr>
              <a:t>Reverse Path Direction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On the slide, select the gradient-filled rectangle. On the </a:t>
            </a:r>
            <a:r>
              <a:rPr lang="en-US" sz="1200" b="1" baseline="0" dirty="0" smtClean="0">
                <a:latin typeface="+mn-lt"/>
              </a:rPr>
              <a:t>Animations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Advanced Animations </a:t>
            </a:r>
            <a:r>
              <a:rPr lang="en-US" sz="1200" baseline="0" dirty="0" smtClean="0">
                <a:latin typeface="+mn-lt"/>
              </a:rPr>
              <a:t>group, click </a:t>
            </a:r>
            <a:r>
              <a:rPr lang="en-US" sz="1200" b="1" baseline="0" dirty="0" smtClean="0">
                <a:latin typeface="+mn-lt"/>
              </a:rPr>
              <a:t>Add Effect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More Entrance Effects</a:t>
            </a:r>
            <a:r>
              <a:rPr lang="en-US" sz="1200" baseline="0" dirty="0" smtClean="0">
                <a:latin typeface="+mn-lt"/>
              </a:rPr>
              <a:t>. In the </a:t>
            </a:r>
            <a:r>
              <a:rPr lang="en-US" sz="1200" b="1" baseline="0" dirty="0" smtClean="0">
                <a:latin typeface="+mn-lt"/>
              </a:rPr>
              <a:t>Add Entrance Effect </a:t>
            </a:r>
            <a:r>
              <a:rPr lang="en-US" sz="1200" baseline="0" dirty="0" smtClean="0">
                <a:latin typeface="+mn-lt"/>
              </a:rPr>
              <a:t>dialog box, under </a:t>
            </a:r>
            <a:r>
              <a:rPr lang="en-US" sz="1200" b="1" baseline="0" dirty="0" smtClean="0">
                <a:latin typeface="+mn-lt"/>
              </a:rPr>
              <a:t>Subtle</a:t>
            </a:r>
            <a:r>
              <a:rPr lang="en-US" sz="1200" baseline="0" dirty="0" smtClean="0">
                <a:latin typeface="+mn-lt"/>
              </a:rPr>
              <a:t>, click </a:t>
            </a:r>
            <a:r>
              <a:rPr lang="en-US" sz="1200" b="1" baseline="0" dirty="0" smtClean="0">
                <a:latin typeface="+mn-lt"/>
              </a:rPr>
              <a:t>Fade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OK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0.5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>
                <a:latin typeface="+mn-lt"/>
              </a:rPr>
              <a:t>On the slide, select the gradient-filled rectangle. On the </a:t>
            </a:r>
            <a:r>
              <a:rPr lang="en-US" sz="1200" b="1" baseline="0" dirty="0" smtClean="0">
                <a:latin typeface="+mn-lt"/>
              </a:rPr>
              <a:t>Animations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Advanced Animations </a:t>
            </a:r>
            <a:r>
              <a:rPr lang="en-US" sz="1200" baseline="0" dirty="0" smtClean="0">
                <a:latin typeface="+mn-lt"/>
              </a:rPr>
              <a:t>group, click </a:t>
            </a:r>
            <a:r>
              <a:rPr lang="en-US" sz="1200" b="1" baseline="0" dirty="0" smtClean="0">
                <a:latin typeface="+mn-lt"/>
              </a:rPr>
              <a:t>Add Effect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More Motion Paths</a:t>
            </a:r>
            <a:r>
              <a:rPr lang="en-US" sz="1200" baseline="0" dirty="0" smtClean="0">
                <a:latin typeface="+mn-lt"/>
              </a:rPr>
              <a:t>. In the </a:t>
            </a:r>
            <a:r>
              <a:rPr lang="en-US" sz="1200" b="1" baseline="0" dirty="0" smtClean="0">
                <a:latin typeface="+mn-lt"/>
              </a:rPr>
              <a:t>Add Motion Path </a:t>
            </a:r>
            <a:r>
              <a:rPr lang="en-US" sz="1200" baseline="0" dirty="0" smtClean="0">
                <a:latin typeface="+mn-lt"/>
              </a:rPr>
              <a:t>dialog box, under </a:t>
            </a:r>
            <a:r>
              <a:rPr lang="en-US" sz="1200" b="1" baseline="0" dirty="0" smtClean="0">
                <a:latin typeface="+mn-lt"/>
              </a:rPr>
              <a:t>Lines and Curves</a:t>
            </a:r>
            <a:r>
              <a:rPr lang="en-US" sz="1200" baseline="0" dirty="0" smtClean="0">
                <a:latin typeface="+mn-lt"/>
              </a:rPr>
              <a:t>, click </a:t>
            </a:r>
            <a:r>
              <a:rPr lang="en-US" sz="1200" b="1" baseline="0" dirty="0" smtClean="0">
                <a:latin typeface="+mn-lt"/>
              </a:rPr>
              <a:t>Down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OK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>
                <a:latin typeface="+mn-lt"/>
              </a:rPr>
              <a:t>On the slide, right-click the down motion path and click </a:t>
            </a:r>
            <a:r>
              <a:rPr lang="en-US" sz="1200" b="1" baseline="0" dirty="0" smtClean="0">
                <a:latin typeface="+mn-lt"/>
              </a:rPr>
              <a:t>Reverse</a:t>
            </a:r>
            <a:r>
              <a:rPr lang="en-US" sz="1200" baseline="0" dirty="0" smtClean="0">
                <a:latin typeface="+mn-lt"/>
              </a:rPr>
              <a:t> </a:t>
            </a:r>
            <a:r>
              <a:rPr lang="en-US" sz="1200" b="1" baseline="0" dirty="0" smtClean="0">
                <a:latin typeface="+mn-lt"/>
              </a:rPr>
              <a:t>Path</a:t>
            </a:r>
            <a:r>
              <a:rPr lang="en-US" sz="1200" baseline="0" dirty="0" smtClean="0">
                <a:latin typeface="+mn-lt"/>
              </a:rPr>
              <a:t> </a:t>
            </a:r>
            <a:r>
              <a:rPr lang="en-US" sz="1200" b="1" baseline="0" dirty="0" smtClean="0">
                <a:latin typeface="+mn-lt"/>
              </a:rPr>
              <a:t>Direction</a:t>
            </a:r>
            <a:r>
              <a:rPr lang="en-US" sz="1200" b="0" baseline="0" dirty="0" smtClean="0">
                <a:latin typeface="+mn-lt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>
                <a:latin typeface="+mn-lt"/>
              </a:rPr>
              <a:t>On the slide, select the smaller, full-color picture. </a:t>
            </a:r>
            <a:r>
              <a:rPr lang="en-US" sz="1200" baseline="0" dirty="0" smtClean="0">
                <a:latin typeface="+mn-lt"/>
              </a:rPr>
              <a:t>On the </a:t>
            </a:r>
            <a:r>
              <a:rPr lang="en-US" sz="1200" b="1" baseline="0" dirty="0" smtClean="0">
                <a:latin typeface="+mn-lt"/>
              </a:rPr>
              <a:t>Animations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Advanced Animations </a:t>
            </a:r>
            <a:r>
              <a:rPr lang="en-US" sz="1200" baseline="0" dirty="0" smtClean="0">
                <a:latin typeface="+mn-lt"/>
              </a:rPr>
              <a:t>group, click </a:t>
            </a:r>
            <a:r>
              <a:rPr lang="en-US" sz="1200" b="1" baseline="0" dirty="0" smtClean="0">
                <a:latin typeface="+mn-lt"/>
              </a:rPr>
              <a:t>Add Effect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More Entrance Effects</a:t>
            </a:r>
            <a:r>
              <a:rPr lang="en-US" sz="1200" baseline="0" dirty="0" smtClean="0">
                <a:latin typeface="+mn-lt"/>
              </a:rPr>
              <a:t>. In the </a:t>
            </a:r>
            <a:r>
              <a:rPr lang="en-US" sz="1200" b="1" baseline="0" dirty="0" smtClean="0">
                <a:latin typeface="+mn-lt"/>
              </a:rPr>
              <a:t>Add Entrance Effect </a:t>
            </a:r>
            <a:r>
              <a:rPr lang="en-US" sz="1200" baseline="0" dirty="0" smtClean="0">
                <a:latin typeface="+mn-lt"/>
              </a:rPr>
              <a:t>dialog box, under </a:t>
            </a:r>
            <a:r>
              <a:rPr lang="en-US" sz="1200" b="1" baseline="0" dirty="0" smtClean="0">
                <a:latin typeface="+mn-lt"/>
              </a:rPr>
              <a:t>Subtle</a:t>
            </a:r>
            <a:r>
              <a:rPr lang="en-US" sz="1200" baseline="0" dirty="0" smtClean="0">
                <a:latin typeface="+mn-lt"/>
              </a:rPr>
              <a:t>, click </a:t>
            </a:r>
            <a:r>
              <a:rPr lang="en-US" sz="1200" b="1" baseline="0" dirty="0" smtClean="0">
                <a:latin typeface="+mn-lt"/>
              </a:rPr>
              <a:t>Fade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OK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Delay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>
                <a:latin typeface="+mn-lt"/>
              </a:rPr>
              <a:t>On the slide, select the text box. </a:t>
            </a:r>
            <a:r>
              <a:rPr lang="en-US" sz="1200" baseline="0" dirty="0" smtClean="0">
                <a:latin typeface="+mn-lt"/>
              </a:rPr>
              <a:t>On the </a:t>
            </a:r>
            <a:r>
              <a:rPr lang="en-US" sz="1200" b="1" baseline="0" dirty="0" smtClean="0">
                <a:latin typeface="+mn-lt"/>
              </a:rPr>
              <a:t>Animations</a:t>
            </a:r>
            <a:r>
              <a:rPr lang="en-US" sz="1200" baseline="0" dirty="0" smtClean="0">
                <a:latin typeface="+mn-lt"/>
              </a:rPr>
              <a:t> tab, in the </a:t>
            </a:r>
            <a:r>
              <a:rPr lang="en-US" sz="1200" b="1" baseline="0" dirty="0" smtClean="0">
                <a:latin typeface="+mn-lt"/>
              </a:rPr>
              <a:t>Advanced Animations </a:t>
            </a:r>
            <a:r>
              <a:rPr lang="en-US" sz="1200" baseline="0" dirty="0" smtClean="0">
                <a:latin typeface="+mn-lt"/>
              </a:rPr>
              <a:t>group, click </a:t>
            </a:r>
            <a:r>
              <a:rPr lang="en-US" sz="1200" b="1" baseline="0" dirty="0" smtClean="0">
                <a:latin typeface="+mn-lt"/>
              </a:rPr>
              <a:t>Add Effect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More Entrance Effects</a:t>
            </a:r>
            <a:r>
              <a:rPr lang="en-US" sz="1200" baseline="0" dirty="0" smtClean="0">
                <a:latin typeface="+mn-lt"/>
              </a:rPr>
              <a:t>. In the </a:t>
            </a:r>
            <a:r>
              <a:rPr lang="en-US" sz="1200" b="1" baseline="0" dirty="0" smtClean="0">
                <a:latin typeface="+mn-lt"/>
              </a:rPr>
              <a:t>Add Entrance Effect </a:t>
            </a:r>
            <a:r>
              <a:rPr lang="en-US" sz="1200" baseline="0" dirty="0" smtClean="0">
                <a:latin typeface="+mn-lt"/>
              </a:rPr>
              <a:t>dialog box, under </a:t>
            </a:r>
            <a:r>
              <a:rPr lang="en-US" sz="1200" b="1" baseline="0" dirty="0" smtClean="0">
                <a:latin typeface="+mn-lt"/>
              </a:rPr>
              <a:t>Subtle</a:t>
            </a:r>
            <a:r>
              <a:rPr lang="en-US" sz="1200" baseline="0" dirty="0" smtClean="0">
                <a:latin typeface="+mn-lt"/>
              </a:rPr>
              <a:t>, click </a:t>
            </a:r>
            <a:r>
              <a:rPr lang="en-US" sz="1200" b="1" baseline="0" dirty="0" smtClean="0">
                <a:latin typeface="+mn-lt"/>
              </a:rPr>
              <a:t>Fade</a:t>
            </a:r>
            <a:r>
              <a:rPr lang="en-US" sz="1200" baseline="0" dirty="0" smtClean="0">
                <a:latin typeface="+mn-lt"/>
              </a:rPr>
              <a:t>, and then click </a:t>
            </a:r>
            <a:r>
              <a:rPr lang="en-US" sz="1200" b="1" baseline="0" dirty="0" smtClean="0">
                <a:latin typeface="+mn-lt"/>
              </a:rPr>
              <a:t>OK</a:t>
            </a:r>
            <a:r>
              <a:rPr lang="en-US" sz="1200" baseline="0" dirty="0" smtClean="0">
                <a:latin typeface="+mn-lt"/>
              </a:rPr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Previous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Animations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group, in the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endParaRPr lang="en-US" sz="1200" b="0" baseline="0" dirty="0" smtClean="0">
              <a:latin typeface="+mn-lt"/>
            </a:endParaRP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4/21/2013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4/21/2013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4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lement.com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lement.com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7008370_pointarena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0000"/>
          </a:blip>
          <a:srcRect l="2500" t="4735" r="2500" b="9764"/>
          <a:stretch>
            <a:fillRect/>
          </a:stretch>
        </p:blipFill>
        <p:spPr>
          <a:xfrm>
            <a:off x="914400" y="1145005"/>
            <a:ext cx="7315200" cy="327259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4" name="Rectangle 3"/>
          <p:cNvSpPr/>
          <p:nvPr/>
        </p:nvSpPr>
        <p:spPr>
          <a:xfrm>
            <a:off x="5791200" y="0"/>
            <a:ext cx="213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 descr="17008370_pointaren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91200" y="1143000"/>
            <a:ext cx="2133600" cy="327259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5638800" y="990600"/>
            <a:ext cx="2438400" cy="3657600"/>
          </a:xfrm>
          <a:prstGeom prst="rect">
            <a:avLst/>
          </a:prstGeom>
          <a:noFill/>
          <a:ln w="9525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800600"/>
            <a:ext cx="9144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Times New Roman" pitchFamily="18" charset="0"/>
              </a:rPr>
              <a:t>They have </a:t>
            </a:r>
            <a:r>
              <a:rPr lang="en-US" sz="4400" b="1" dirty="0" smtClean="0"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Times New Roman" pitchFamily="18" charset="0"/>
              </a:rPr>
              <a:t>copyrigh</a:t>
            </a:r>
            <a:r>
              <a:rPr lang="en-US" sz="4000" dirty="0" smtClean="0"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Times New Roman" pitchFamily="18" charset="0"/>
              </a:rPr>
              <a:t>t… Hmm, but we have </a:t>
            </a:r>
            <a:r>
              <a:rPr lang="en-US" sz="4800" b="1" dirty="0" smtClean="0"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Times New Roman" pitchFamily="18" charset="0"/>
              </a:rPr>
              <a:t>right to copy</a:t>
            </a:r>
            <a:r>
              <a:rPr lang="en-US" sz="4000" dirty="0" smtClean="0"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Times New Roman" pitchFamily="18" charset="0"/>
              </a:rPr>
              <a:t>!</a:t>
            </a:r>
            <a:endParaRPr lang="en-US" sz="4000" dirty="0"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50000">
                    <a:schemeClr val="bg2">
                      <a:lumMod val="9000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330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0261 -4.07956E-6 L 0.19479 -4.07956E-6 L 1.38889E-6 -4.07956E-6 " pathEditMode="relative" ptsTypes="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1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dk2">
                  <a:tint val="40000"/>
                  <a:satMod val="350000"/>
                  <a:alpha val="31000"/>
                </a:schemeClr>
              </a:gs>
              <a:gs pos="40000">
                <a:schemeClr val="dk2">
                  <a:tint val="45000"/>
                  <a:shade val="99000"/>
                  <a:satMod val="350000"/>
                  <a:alpha val="69000"/>
                </a:schemeClr>
              </a:gs>
              <a:gs pos="100000">
                <a:schemeClr val="dk2">
                  <a:shade val="20000"/>
                  <a:satMod val="255000"/>
                  <a:alpha val="95000"/>
                </a:schemeClr>
              </a:gs>
            </a:gsLst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TextBox 5"/>
          <p:cNvSpPr txBox="1"/>
          <p:nvPr/>
        </p:nvSpPr>
        <p:spPr>
          <a:xfrm>
            <a:off x="323528" y="286206"/>
            <a:ext cx="842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Segoe UI Semibold" pitchFamily="34" charset="0"/>
                <a:hlinkClick r:id="rId3"/>
              </a:rPr>
              <a:t>www.filement.com</a:t>
            </a:r>
            <a:endParaRPr lang="en-US" sz="4800" b="1" i="1" dirty="0" smtClean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endParaRPr lang="en-US" sz="4400" b="1" i="1" dirty="0" smtClean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r>
              <a:rPr lang="en-US" sz="44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E-mail</a:t>
            </a:r>
            <a:r>
              <a:rPr lang="en-US" sz="44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: svetlatapetrova@abv.bg</a:t>
            </a:r>
            <a:endParaRPr lang="en-US" sz="4400" b="1" i="1" dirty="0" smtClean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r>
              <a:rPr lang="en-US" sz="44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password: 06032406</a:t>
            </a:r>
            <a:endParaRPr lang="bg-BG" sz="4400" b="1" i="1" dirty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411450"/>
            <a:ext cx="8964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FONTS</a:t>
            </a:r>
            <a:r>
              <a:rPr lang="en-US" sz="40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!  </a:t>
            </a:r>
            <a:endParaRPr lang="bg-BG" sz="4000" b="1" i="1" dirty="0" smtClean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r>
              <a:rPr lang="bg-BG" sz="40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Задължителна инсталация!</a:t>
            </a:r>
            <a:endParaRPr lang="bg-BG" sz="4000" b="1" i="1" dirty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4043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dk2">
                  <a:tint val="40000"/>
                  <a:satMod val="350000"/>
                  <a:alpha val="31000"/>
                </a:schemeClr>
              </a:gs>
              <a:gs pos="40000">
                <a:schemeClr val="dk2">
                  <a:tint val="45000"/>
                  <a:shade val="99000"/>
                  <a:satMod val="350000"/>
                  <a:alpha val="69000"/>
                </a:schemeClr>
              </a:gs>
              <a:gs pos="100000">
                <a:schemeClr val="dk2">
                  <a:shade val="20000"/>
                  <a:satMod val="255000"/>
                  <a:alpha val="95000"/>
                </a:schemeClr>
              </a:gs>
            </a:gsLst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TextBox 5"/>
          <p:cNvSpPr txBox="1"/>
          <p:nvPr/>
        </p:nvSpPr>
        <p:spPr>
          <a:xfrm>
            <a:off x="0" y="286206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spc="-15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latin typeface="Segoe UI Semibold" pitchFamily="34" charset="0"/>
              </a:rPr>
              <a:t>www.news.sdabg.org/commbg1.html</a:t>
            </a:r>
          </a:p>
          <a:p>
            <a:endParaRPr lang="en-US" sz="4400" b="1" i="1" dirty="0" smtClean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411450"/>
            <a:ext cx="8964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FONTS</a:t>
            </a:r>
            <a:r>
              <a:rPr lang="en-US" sz="40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!  </a:t>
            </a:r>
            <a:endParaRPr lang="bg-BG" sz="4000" b="1" i="1" dirty="0" smtClean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r>
              <a:rPr lang="bg-BG" sz="4000" b="1" i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 Semibold" pitchFamily="34" charset="0"/>
              </a:rPr>
              <a:t>Задължителна инсталация!</a:t>
            </a:r>
            <a:endParaRPr lang="bg-BG" sz="4000" b="1" i="1" dirty="0">
              <a:ln w="6350">
                <a:solidFill>
                  <a:schemeClr val="tx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6512" y="199456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400" b="1" i="1" spc="-15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latin typeface="Segoe UI Semibold" pitchFamily="34" charset="0"/>
              </a:rPr>
              <a:t>Регистрация</a:t>
            </a:r>
            <a:endParaRPr lang="en-US" sz="4400" b="1" i="1" dirty="0" smtClean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592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dk2">
                  <a:tint val="40000"/>
                  <a:satMod val="350000"/>
                  <a:alpha val="31000"/>
                </a:schemeClr>
              </a:gs>
              <a:gs pos="40000">
                <a:schemeClr val="dk2">
                  <a:tint val="45000"/>
                  <a:shade val="99000"/>
                  <a:satMod val="350000"/>
                  <a:alpha val="69000"/>
                </a:schemeClr>
              </a:gs>
              <a:gs pos="100000">
                <a:schemeClr val="dk2">
                  <a:shade val="20000"/>
                  <a:satMod val="255000"/>
                  <a:alpha val="95000"/>
                </a:schemeClr>
              </a:gs>
            </a:gsLst>
          </a:gra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TextBox 5"/>
          <p:cNvSpPr txBox="1"/>
          <p:nvPr/>
        </p:nvSpPr>
        <p:spPr>
          <a:xfrm>
            <a:off x="323528" y="286206"/>
            <a:ext cx="842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Segoe UI Semibold" pitchFamily="34" charset="0"/>
                <a:hlinkClick r:id="rId3"/>
              </a:rPr>
              <a:t>www.filement.com</a:t>
            </a:r>
            <a:endParaRPr lang="en-US" sz="4800" b="1" i="1" dirty="0" smtClean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endParaRPr lang="en-US" sz="4400" b="1" i="1" dirty="0" smtClean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Segoe UI Semibold" pitchFamily="34" charset="0"/>
            </a:endParaRPr>
          </a:p>
          <a:p>
            <a:r>
              <a:rPr lang="en-US" sz="4400" b="1" i="1" dirty="0" smtClean="0">
                <a:solidFill>
                  <a:schemeClr val="bg1"/>
                </a:solidFill>
                <a:latin typeface="Segoe UI Semibold" pitchFamily="34" charset="0"/>
              </a:rPr>
              <a:t>E-mail:</a:t>
            </a:r>
          </a:p>
          <a:p>
            <a:r>
              <a:rPr lang="en-US" sz="4400" b="1" i="1" dirty="0" smtClean="0">
                <a:solidFill>
                  <a:schemeClr val="bg1"/>
                </a:solidFill>
                <a:latin typeface="Segoe UI Semibold" pitchFamily="34" charset="0"/>
              </a:rPr>
              <a:t>password:</a:t>
            </a:r>
            <a:endParaRPr lang="bg-BG" sz="4400" b="1" i="1" dirty="0">
              <a:solidFill>
                <a:schemeClr val="bg1"/>
              </a:solidFill>
              <a:latin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3838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42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72ECA97-3E68-421D-9EF2-F255CD8DFD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TS101881426</Template>
  <TotalTime>236</TotalTime>
  <Words>744</Words>
  <Application>Microsoft Office PowerPoint</Application>
  <PresentationFormat>On-screen Show (4:3)</PresentationFormat>
  <Paragraphs>106</Paragraphs>
  <Slides>4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TS101881426</vt:lpstr>
      <vt:lpstr>PowerPoint Presentation</vt:lpstr>
      <vt:lpstr>PowerPoint Presentation</vt:lpstr>
      <vt:lpstr>PowerPoint Presentation</vt:lpstr>
      <vt:lpstr>PowerPoint Presentation</vt:lpstr>
    </vt:vector>
  </TitlesOfParts>
  <Company>SDAC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Petar Kuzev</dc:creator>
  <cp:lastModifiedBy>sve</cp:lastModifiedBy>
  <cp:revision>9</cp:revision>
  <dcterms:created xsi:type="dcterms:W3CDTF">2013-02-12T20:06:37Z</dcterms:created>
  <dcterms:modified xsi:type="dcterms:W3CDTF">2013-04-21T09:12:55Z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TC101881426</vt:lpwstr>
  </property>
</Properties>
</file>