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2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79A6D8-ECCE-7945-BE97-B8905FFE083B}" type="doc">
      <dgm:prSet loTypeId="urn:microsoft.com/office/officeart/2005/8/layout/hProcess9" loCatId="" qsTypeId="urn:microsoft.com/office/officeart/2005/8/quickstyle/simple4" qsCatId="simple" csTypeId="urn:microsoft.com/office/officeart/2005/8/colors/accent1_2" csCatId="accent1" phldr="1"/>
      <dgm:spPr/>
    </dgm:pt>
    <dgm:pt modelId="{9728CC55-3FFE-5E44-B8AA-32F4A59FEEC9}">
      <dgm:prSet phldrT="[Text]"/>
      <dgm:spPr/>
      <dgm:t>
        <a:bodyPr/>
        <a:lstStyle/>
        <a:p>
          <a:r>
            <a:rPr lang="en-US" dirty="0" smtClean="0"/>
            <a:t>5min</a:t>
          </a:r>
          <a:endParaRPr lang="en-US" dirty="0"/>
        </a:p>
      </dgm:t>
    </dgm:pt>
    <dgm:pt modelId="{8BF53136-041E-1C48-8A99-DD3C64A49D90}" type="parTrans" cxnId="{5588E5AD-CCDF-6A42-8E63-ECF014B32D00}">
      <dgm:prSet/>
      <dgm:spPr/>
      <dgm:t>
        <a:bodyPr/>
        <a:lstStyle/>
        <a:p>
          <a:endParaRPr lang="en-US"/>
        </a:p>
      </dgm:t>
    </dgm:pt>
    <dgm:pt modelId="{C8B44368-4D06-3844-9766-278E5EC33345}" type="sibTrans" cxnId="{5588E5AD-CCDF-6A42-8E63-ECF014B32D00}">
      <dgm:prSet/>
      <dgm:spPr/>
      <dgm:t>
        <a:bodyPr/>
        <a:lstStyle/>
        <a:p>
          <a:endParaRPr lang="en-US"/>
        </a:p>
      </dgm:t>
    </dgm:pt>
    <dgm:pt modelId="{CEE516D5-CB07-A441-B46A-618B181E39F7}">
      <dgm:prSet phldrT="[Text]"/>
      <dgm:spPr/>
      <dgm:t>
        <a:bodyPr/>
        <a:lstStyle/>
        <a:p>
          <a:r>
            <a:rPr lang="en-US" dirty="0" smtClean="0"/>
            <a:t>10min</a:t>
          </a:r>
          <a:endParaRPr lang="en-US" dirty="0"/>
        </a:p>
      </dgm:t>
    </dgm:pt>
    <dgm:pt modelId="{71E48D8B-6310-C644-BE83-91780C16D3D4}" type="parTrans" cxnId="{4DBE0461-944C-6B4B-9CCA-ED72969AE29E}">
      <dgm:prSet/>
      <dgm:spPr/>
      <dgm:t>
        <a:bodyPr/>
        <a:lstStyle/>
        <a:p>
          <a:endParaRPr lang="en-US"/>
        </a:p>
      </dgm:t>
    </dgm:pt>
    <dgm:pt modelId="{B355141E-7294-D249-9D0B-37CF81B5A0BA}" type="sibTrans" cxnId="{4DBE0461-944C-6B4B-9CCA-ED72969AE29E}">
      <dgm:prSet/>
      <dgm:spPr/>
      <dgm:t>
        <a:bodyPr/>
        <a:lstStyle/>
        <a:p>
          <a:endParaRPr lang="en-US"/>
        </a:p>
      </dgm:t>
    </dgm:pt>
    <dgm:pt modelId="{65C9BC97-ED5D-0C47-A315-4842993E1694}">
      <dgm:prSet phldrT="[Text]"/>
      <dgm:spPr/>
      <dgm:t>
        <a:bodyPr/>
        <a:lstStyle/>
        <a:p>
          <a:r>
            <a:rPr lang="en-US" dirty="0" smtClean="0"/>
            <a:t>35min</a:t>
          </a:r>
          <a:endParaRPr lang="en-US" dirty="0"/>
        </a:p>
      </dgm:t>
    </dgm:pt>
    <dgm:pt modelId="{233EADFD-3DD9-C74F-830B-F8FEDAB00D3D}" type="parTrans" cxnId="{454BBED7-A28D-B342-9412-AEB5BD66F976}">
      <dgm:prSet/>
      <dgm:spPr/>
      <dgm:t>
        <a:bodyPr/>
        <a:lstStyle/>
        <a:p>
          <a:endParaRPr lang="en-US"/>
        </a:p>
      </dgm:t>
    </dgm:pt>
    <dgm:pt modelId="{381673ED-4D21-564F-A3CC-208D78DB41C4}" type="sibTrans" cxnId="{454BBED7-A28D-B342-9412-AEB5BD66F976}">
      <dgm:prSet/>
      <dgm:spPr/>
      <dgm:t>
        <a:bodyPr/>
        <a:lstStyle/>
        <a:p>
          <a:endParaRPr lang="en-US"/>
        </a:p>
      </dgm:t>
    </dgm:pt>
    <dgm:pt modelId="{6254C703-9B62-FF4A-98BE-450DABDC7E52}" type="pres">
      <dgm:prSet presAssocID="{3779A6D8-ECCE-7945-BE97-B8905FFE083B}" presName="CompostProcess" presStyleCnt="0">
        <dgm:presLayoutVars>
          <dgm:dir/>
          <dgm:resizeHandles val="exact"/>
        </dgm:presLayoutVars>
      </dgm:prSet>
      <dgm:spPr/>
    </dgm:pt>
    <dgm:pt modelId="{F9BF8E2A-C891-F04D-903E-82A93E693521}" type="pres">
      <dgm:prSet presAssocID="{3779A6D8-ECCE-7945-BE97-B8905FFE083B}" presName="arrow" presStyleLbl="bgShp" presStyleIdx="0" presStyleCnt="1"/>
      <dgm:spPr/>
    </dgm:pt>
    <dgm:pt modelId="{B5DE2DBF-3724-614B-B170-E57C9F80309D}" type="pres">
      <dgm:prSet presAssocID="{3779A6D8-ECCE-7945-BE97-B8905FFE083B}" presName="linearProcess" presStyleCnt="0"/>
      <dgm:spPr/>
    </dgm:pt>
    <dgm:pt modelId="{6283E626-BD6B-5741-A047-19F142BD29B1}" type="pres">
      <dgm:prSet presAssocID="{9728CC55-3FFE-5E44-B8AA-32F4A59FEEC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4F7A4-2B8B-1744-8634-63D6F9F6C7F7}" type="pres">
      <dgm:prSet presAssocID="{C8B44368-4D06-3844-9766-278E5EC33345}" presName="sibTrans" presStyleCnt="0"/>
      <dgm:spPr/>
    </dgm:pt>
    <dgm:pt modelId="{B2B25FAE-D62A-DF46-8958-A7F4CD78EF39}" type="pres">
      <dgm:prSet presAssocID="{CEE516D5-CB07-A441-B46A-618B181E39F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303752-92C0-CD45-87ED-7AF0F48B2233}" type="pres">
      <dgm:prSet presAssocID="{B355141E-7294-D249-9D0B-37CF81B5A0BA}" presName="sibTrans" presStyleCnt="0"/>
      <dgm:spPr/>
    </dgm:pt>
    <dgm:pt modelId="{71F60F53-FBA9-6644-B16A-47D1B2869148}" type="pres">
      <dgm:prSet presAssocID="{65C9BC97-ED5D-0C47-A315-4842993E169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349FBC-0226-214D-824D-9E11E6462D2C}" type="presOf" srcId="{65C9BC97-ED5D-0C47-A315-4842993E1694}" destId="{71F60F53-FBA9-6644-B16A-47D1B2869148}" srcOrd="0" destOrd="0" presId="urn:microsoft.com/office/officeart/2005/8/layout/hProcess9"/>
    <dgm:cxn modelId="{8AE2DAA6-8FE2-9542-96B5-6E054A7955E0}" type="presOf" srcId="{9728CC55-3FFE-5E44-B8AA-32F4A59FEEC9}" destId="{6283E626-BD6B-5741-A047-19F142BD29B1}" srcOrd="0" destOrd="0" presId="urn:microsoft.com/office/officeart/2005/8/layout/hProcess9"/>
    <dgm:cxn modelId="{5588E5AD-CCDF-6A42-8E63-ECF014B32D00}" srcId="{3779A6D8-ECCE-7945-BE97-B8905FFE083B}" destId="{9728CC55-3FFE-5E44-B8AA-32F4A59FEEC9}" srcOrd="0" destOrd="0" parTransId="{8BF53136-041E-1C48-8A99-DD3C64A49D90}" sibTransId="{C8B44368-4D06-3844-9766-278E5EC33345}"/>
    <dgm:cxn modelId="{6735ADC0-C3B1-9049-963E-F71FB20B748D}" type="presOf" srcId="{CEE516D5-CB07-A441-B46A-618B181E39F7}" destId="{B2B25FAE-D62A-DF46-8958-A7F4CD78EF39}" srcOrd="0" destOrd="0" presId="urn:microsoft.com/office/officeart/2005/8/layout/hProcess9"/>
    <dgm:cxn modelId="{4DBE0461-944C-6B4B-9CCA-ED72969AE29E}" srcId="{3779A6D8-ECCE-7945-BE97-B8905FFE083B}" destId="{CEE516D5-CB07-A441-B46A-618B181E39F7}" srcOrd="1" destOrd="0" parTransId="{71E48D8B-6310-C644-BE83-91780C16D3D4}" sibTransId="{B355141E-7294-D249-9D0B-37CF81B5A0BA}"/>
    <dgm:cxn modelId="{B03CD875-C578-8F44-80A9-6E4900C2687C}" type="presOf" srcId="{3779A6D8-ECCE-7945-BE97-B8905FFE083B}" destId="{6254C703-9B62-FF4A-98BE-450DABDC7E52}" srcOrd="0" destOrd="0" presId="urn:microsoft.com/office/officeart/2005/8/layout/hProcess9"/>
    <dgm:cxn modelId="{454BBED7-A28D-B342-9412-AEB5BD66F976}" srcId="{3779A6D8-ECCE-7945-BE97-B8905FFE083B}" destId="{65C9BC97-ED5D-0C47-A315-4842993E1694}" srcOrd="2" destOrd="0" parTransId="{233EADFD-3DD9-C74F-830B-F8FEDAB00D3D}" sibTransId="{381673ED-4D21-564F-A3CC-208D78DB41C4}"/>
    <dgm:cxn modelId="{299EF165-9F0B-8343-9FF5-962C5C649CF1}" type="presParOf" srcId="{6254C703-9B62-FF4A-98BE-450DABDC7E52}" destId="{F9BF8E2A-C891-F04D-903E-82A93E693521}" srcOrd="0" destOrd="0" presId="urn:microsoft.com/office/officeart/2005/8/layout/hProcess9"/>
    <dgm:cxn modelId="{9BD54F3F-C9F7-4A48-8629-041C351B5C71}" type="presParOf" srcId="{6254C703-9B62-FF4A-98BE-450DABDC7E52}" destId="{B5DE2DBF-3724-614B-B170-E57C9F80309D}" srcOrd="1" destOrd="0" presId="urn:microsoft.com/office/officeart/2005/8/layout/hProcess9"/>
    <dgm:cxn modelId="{BF54BB83-9F72-A748-9C34-14B4C471B36F}" type="presParOf" srcId="{B5DE2DBF-3724-614B-B170-E57C9F80309D}" destId="{6283E626-BD6B-5741-A047-19F142BD29B1}" srcOrd="0" destOrd="0" presId="urn:microsoft.com/office/officeart/2005/8/layout/hProcess9"/>
    <dgm:cxn modelId="{1B9022E6-6D20-A749-BDD6-9020AC5F0746}" type="presParOf" srcId="{B5DE2DBF-3724-614B-B170-E57C9F80309D}" destId="{A104F7A4-2B8B-1744-8634-63D6F9F6C7F7}" srcOrd="1" destOrd="0" presId="urn:microsoft.com/office/officeart/2005/8/layout/hProcess9"/>
    <dgm:cxn modelId="{6B950417-82C3-1840-B8A3-46531B5E4C16}" type="presParOf" srcId="{B5DE2DBF-3724-614B-B170-E57C9F80309D}" destId="{B2B25FAE-D62A-DF46-8958-A7F4CD78EF39}" srcOrd="2" destOrd="0" presId="urn:microsoft.com/office/officeart/2005/8/layout/hProcess9"/>
    <dgm:cxn modelId="{3493C77D-F349-204F-B546-2C5BD4F22B96}" type="presParOf" srcId="{B5DE2DBF-3724-614B-B170-E57C9F80309D}" destId="{FD303752-92C0-CD45-87ED-7AF0F48B2233}" srcOrd="3" destOrd="0" presId="urn:microsoft.com/office/officeart/2005/8/layout/hProcess9"/>
    <dgm:cxn modelId="{57B80CB1-D065-184A-8C5B-6C5E8B8B9DE7}" type="presParOf" srcId="{B5DE2DBF-3724-614B-B170-E57C9F80309D}" destId="{71F60F53-FBA9-6644-B16A-47D1B286914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F8E2A-C891-F04D-903E-82A93E693521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83E626-BD6B-5741-A047-19F142BD29B1}">
      <dsp:nvSpPr>
        <dsp:cNvPr id="0" name=""/>
        <dsp:cNvSpPr/>
      </dsp:nvSpPr>
      <dsp:spPr>
        <a:xfrm>
          <a:off x="879" y="1357788"/>
          <a:ext cx="2500172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dirty="0" smtClean="0"/>
            <a:t>5min</a:t>
          </a:r>
          <a:endParaRPr lang="en-US" sz="5700" kern="1200" dirty="0"/>
        </a:p>
      </dsp:txBody>
      <dsp:txXfrm>
        <a:off x="89255" y="1446164"/>
        <a:ext cx="2323420" cy="1633633"/>
      </dsp:txXfrm>
    </dsp:sp>
    <dsp:sp modelId="{B2B25FAE-D62A-DF46-8958-A7F4CD78EF39}">
      <dsp:nvSpPr>
        <dsp:cNvPr id="0" name=""/>
        <dsp:cNvSpPr/>
      </dsp:nvSpPr>
      <dsp:spPr>
        <a:xfrm>
          <a:off x="2864713" y="1357788"/>
          <a:ext cx="2500172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dirty="0" smtClean="0"/>
            <a:t>10min</a:t>
          </a:r>
          <a:endParaRPr lang="en-US" sz="5700" kern="1200" dirty="0"/>
        </a:p>
      </dsp:txBody>
      <dsp:txXfrm>
        <a:off x="2953089" y="1446164"/>
        <a:ext cx="2323420" cy="1633633"/>
      </dsp:txXfrm>
    </dsp:sp>
    <dsp:sp modelId="{71F60F53-FBA9-6644-B16A-47D1B2869148}">
      <dsp:nvSpPr>
        <dsp:cNvPr id="0" name=""/>
        <dsp:cNvSpPr/>
      </dsp:nvSpPr>
      <dsp:spPr>
        <a:xfrm>
          <a:off x="5728548" y="1357788"/>
          <a:ext cx="2500172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dirty="0" smtClean="0"/>
            <a:t>35min</a:t>
          </a:r>
          <a:endParaRPr lang="en-US" sz="5700" kern="1200" dirty="0"/>
        </a:p>
      </dsp:txBody>
      <dsp:txXfrm>
        <a:off x="5816924" y="1446164"/>
        <a:ext cx="2323420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07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34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8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46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7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21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47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25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88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7FA44-91C8-1545-A915-27A2A40DCDF7}" type="datetimeFigureOut">
              <a:rPr lang="en-US" smtClean="0"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C7F0-7AAE-E14A-AFE7-AA6042EC9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7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99" y="101601"/>
            <a:ext cx="8376682" cy="6286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78400" y="533400"/>
            <a:ext cx="3200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rgbClr val="FFFF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Joel</a:t>
            </a:r>
            <a:endParaRPr lang="en-US" sz="13800" dirty="0">
              <a:solidFill>
                <a:srgbClr val="FFFF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859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01901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32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99" y="215900"/>
            <a:ext cx="8244553" cy="58165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Know</a:t>
            </a:r>
            <a:r>
              <a:rPr lang="en-US" dirty="0" smtClean="0"/>
              <a:t>: Understand the meaning of the day of the Lord as the day of judgment</a:t>
            </a:r>
            <a:r>
              <a:rPr lang="en-US" dirty="0"/>
              <a:t>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It </a:t>
            </a:r>
            <a:r>
              <a:rPr lang="en-US" dirty="0"/>
              <a:t>can be experienced either as condemnation or salvation.</a:t>
            </a:r>
          </a:p>
          <a:p>
            <a:pPr marL="0" indent="0">
              <a:buNone/>
            </a:pPr>
            <a:r>
              <a:rPr lang="en-US" b="1" dirty="0" smtClean="0"/>
              <a:t>Feel</a:t>
            </a:r>
            <a:r>
              <a:rPr lang="en-US" dirty="0" smtClean="0"/>
              <a:t>: Encourage </a:t>
            </a:r>
            <a:r>
              <a:rPr lang="en-US" dirty="0"/>
              <a:t>people to encounter the day of the Lord as joyous </a:t>
            </a:r>
            <a:r>
              <a:rPr lang="en-US" dirty="0" smtClean="0"/>
              <a:t>deliverance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 smtClean="0"/>
              <a:t>Do</a:t>
            </a:r>
            <a:r>
              <a:rPr lang="en-US" dirty="0" smtClean="0"/>
              <a:t>: Help </a:t>
            </a:r>
            <a:r>
              <a:rPr lang="en-US" dirty="0"/>
              <a:t>others to be aware of Christ’s coming by guiding them to walk </a:t>
            </a:r>
            <a:r>
              <a:rPr lang="en-US" dirty="0" smtClean="0"/>
              <a:t> with </a:t>
            </a:r>
            <a:r>
              <a:rPr lang="en-US" dirty="0"/>
              <a:t>Him and be filled with the Holy Spirit</a:t>
            </a:r>
            <a:r>
              <a:rPr lang="en-US" dirty="0" smtClean="0"/>
              <a:t>, and </a:t>
            </a:r>
            <a:r>
              <a:rPr lang="en-US" dirty="0"/>
              <a:t>thus preparing them to </a:t>
            </a:r>
            <a:r>
              <a:rPr lang="en-US" dirty="0" smtClean="0"/>
              <a:t>be </a:t>
            </a:r>
            <a:r>
              <a:rPr lang="en-US" dirty="0"/>
              <a:t>ready.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26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1866"/>
            <a:ext cx="8229600" cy="578273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Know: Nearness of the Day</a:t>
            </a:r>
          </a:p>
          <a:p>
            <a:pPr marL="0" indent="0">
              <a:buNone/>
            </a:pPr>
            <a:r>
              <a:rPr lang="en-US" dirty="0" smtClean="0"/>
              <a:t>On what basis do you know that Christ will come?</a:t>
            </a:r>
          </a:p>
          <a:p>
            <a:pPr marL="0" indent="0">
              <a:buNone/>
            </a:pPr>
            <a:r>
              <a:rPr lang="en-US" dirty="0" smtClean="0"/>
              <a:t>Why can you claim that the Second Coming is near?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Feel: Dreadfulness of the Day</a:t>
            </a:r>
          </a:p>
          <a:p>
            <a:pPr marL="0" indent="0">
              <a:buNone/>
            </a:pPr>
            <a:r>
              <a:rPr lang="en-US" dirty="0" smtClean="0"/>
              <a:t>What is your first thought when you hear that God will judge us?</a:t>
            </a:r>
          </a:p>
          <a:p>
            <a:pPr marL="0" indent="0">
              <a:buNone/>
            </a:pPr>
            <a:r>
              <a:rPr lang="en-US" dirty="0" smtClean="0"/>
              <a:t>Why we should be serious when announcing the day of the Lord?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Do: Day of Deliverance</a:t>
            </a:r>
          </a:p>
          <a:p>
            <a:pPr marL="0" indent="0">
              <a:buNone/>
            </a:pPr>
            <a:r>
              <a:rPr lang="en-US" dirty="0" smtClean="0"/>
              <a:t>Why can you not make yourself ready for the Lord’s coming?</a:t>
            </a:r>
          </a:p>
          <a:p>
            <a:pPr marL="0" indent="0">
              <a:buNone/>
            </a:pPr>
            <a:r>
              <a:rPr lang="en-US" dirty="0" smtClean="0"/>
              <a:t>How does the Lord make you ready?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5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107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EUD SDA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Corrado Cozzi</dc:creator>
  <cp:lastModifiedBy>Petar Kuzev</cp:lastModifiedBy>
  <cp:revision>4</cp:revision>
  <dcterms:created xsi:type="dcterms:W3CDTF">2013-04-20T03:55:41Z</dcterms:created>
  <dcterms:modified xsi:type="dcterms:W3CDTF">2013-04-20T06:44:03Z</dcterms:modified>
</cp:coreProperties>
</file>